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omments/comment1.xml" ContentType="application/vnd.openxmlformats-officedocument.presentationml.comments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93" r:id="rId8"/>
    <p:sldId id="316" r:id="rId9"/>
    <p:sldId id="318" r:id="rId10"/>
    <p:sldId id="317" r:id="rId11"/>
    <p:sldId id="264" r:id="rId12"/>
    <p:sldId id="296" r:id="rId13"/>
    <p:sldId id="294" r:id="rId14"/>
    <p:sldId id="266" r:id="rId15"/>
    <p:sldId id="267" r:id="rId16"/>
    <p:sldId id="270" r:id="rId17"/>
    <p:sldId id="274" r:id="rId18"/>
    <p:sldId id="271" r:id="rId19"/>
    <p:sldId id="272" r:id="rId20"/>
    <p:sldId id="269" r:id="rId21"/>
    <p:sldId id="268" r:id="rId22"/>
    <p:sldId id="273" r:id="rId23"/>
    <p:sldId id="275" r:id="rId24"/>
    <p:sldId id="297" r:id="rId25"/>
    <p:sldId id="299" r:id="rId26"/>
    <p:sldId id="300" r:id="rId27"/>
    <p:sldId id="301" r:id="rId28"/>
    <p:sldId id="303" r:id="rId29"/>
    <p:sldId id="302" r:id="rId30"/>
    <p:sldId id="278" r:id="rId31"/>
    <p:sldId id="279" r:id="rId32"/>
    <p:sldId id="315" r:id="rId33"/>
    <p:sldId id="281" r:id="rId34"/>
    <p:sldId id="307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1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E6333D-4222-4392-A2E0-06E9D13174BC}">
          <p14:sldIdLst>
            <p14:sldId id="256"/>
            <p14:sldId id="259"/>
            <p14:sldId id="257"/>
            <p14:sldId id="258"/>
            <p14:sldId id="261"/>
            <p14:sldId id="262"/>
            <p14:sldId id="293"/>
            <p14:sldId id="316"/>
            <p14:sldId id="318"/>
            <p14:sldId id="317"/>
            <p14:sldId id="264"/>
            <p14:sldId id="296"/>
            <p14:sldId id="294"/>
            <p14:sldId id="266"/>
            <p14:sldId id="267"/>
            <p14:sldId id="270"/>
            <p14:sldId id="274"/>
            <p14:sldId id="271"/>
            <p14:sldId id="272"/>
            <p14:sldId id="269"/>
            <p14:sldId id="268"/>
            <p14:sldId id="273"/>
            <p14:sldId id="275"/>
            <p14:sldId id="297"/>
            <p14:sldId id="299"/>
            <p14:sldId id="300"/>
            <p14:sldId id="301"/>
            <p14:sldId id="303"/>
            <p14:sldId id="302"/>
            <p14:sldId id="278"/>
            <p14:sldId id="279"/>
            <p14:sldId id="315"/>
            <p14:sldId id="281"/>
            <p14:sldId id="307"/>
          </p14:sldIdLst>
        </p14:section>
        <p14:section name="Untitled Section" id="{8F1A42EC-31B1-4DEF-BE8D-00B2249C4354}">
          <p14:sldIdLst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utosh kumar" initials="ak" lastIdx="1" clrIdx="0">
    <p:extLst>
      <p:ext uri="{19B8F6BF-5375-455C-9EA6-DF929625EA0E}">
        <p15:presenceInfo xmlns:p15="http://schemas.microsoft.com/office/powerpoint/2012/main" userId="86e4a0e821b4d0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3T17:34:36.131" idx="1">
    <p:pos x="777" y="118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7:16.21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2:36.9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2:38.1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3:34.0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596 0,'0'5,"0"4,0 6,0 5,0 2,0 3,0 9,0 7,0 13,0 7,0 8,0 7,0 10,0 16,0 16,0 8,0 26,0 2,0-7,-4-12,-2-20,-8-14,-5 1,-9 9,-3 3,-1 6,-3 0,0-4,6-4,0 11,0 11,-11 24,-4 23,-2-2,2-15,5-27,8-25,6-26,7-24,7-15,5-14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4:09.5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0,'4'0,"2"9,8 14,1 26,3 16,-2 14,0 10,-2 16,-3-2,4-2,0-5,-2-11,-4-16,-4-15,3-12,-2-10,0-6,-2 1,-2 1,-1-1,0-1,-1 4,-1 1,1-1,0 3,0 0,-1 3,1 0,0-3,0-2,0-3,-4-5,-10-8,-2-1,-3-4,1-3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4:11.1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7:28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938 779 24575,'-668'0'0,"662"-1"0,0 1 0,0-1 0,-1 0 0,1 0 0,-10-3 0,15 3 0,0 1 0,0 0 0,1 0 0,-1-1 0,0 1 0,0 0 0,1-1 0,-1 1 0,0 0 0,1-1 0,-1 1 0,0-1 0,1 1 0,-1-1 0,1 0 0,-1 1 0,1-1 0,-1 0 0,1 1 0,-1-1 0,1 0 0,-1 1 0,1-1 0,0 0 0,0 0 0,-1 0 0,1 1 0,0-1 0,0 0 0,0 0 0,0 0 0,0 1 0,0-1 0,0 0 0,0 0 0,0 0 0,0 1 0,1-1 0,-1 0 0,0 0 0,1 0 0,-1 1 0,0-1 0,1 0 0,-1 1 0,1-1 0,-1 0 0,1 1 0,-1-1 0,1 0 0,-1 1 0,1-1 0,0 1 0,-1-1 0,2 0 0,4-4 0,0 1 0,0-1 0,1 1 0,-1 0 0,1 0 0,0 1 0,0 0 0,0 0 0,9-1 0,74-16 0,-71 16 0,106-18 0,269-55 0,-362 70 0,22-6 0,81-8 0,-134 21 0,1-1 0,0 1 0,-1 0 0,1 0 0,0 0 0,-1 0 0,1 0 0,0 0 0,-1 1 0,1-1 0,0 0 0,-1 1 0,1-1 0,-1 1 0,1 0 0,0 0 0,-1-1 0,3 3 0,-4-2 0,1 0 0,-1 0 0,1 0 0,-1 0 0,0-1 0,0 1 0,0 0 0,1 0 0,-1 0 0,0 0 0,0 0 0,0 0 0,0 0 0,0 0 0,-1 0 0,1 0 0,0 0 0,0 0 0,-1 0 0,1-1 0,0 1 0,-1 0 0,0 1 0,-4 6 0,0 0 0,-1 0 0,0-1 0,0 0 0,-11 10 0,-67 53 0,-133 84 0,144-108 0,-1-2 0,-3-4 0,-109 41 0,170-74 0,-1-2 0,1 0 0,-1-1 0,-1-1 0,1 0 0,0-1 0,-1-1 0,1-1 0,-32-3 0,48 3 0,0 0 0,0 0 0,1 0 0,-1 0 0,0 0 0,1 0 0,-1-1 0,0 1 0,1 0 0,-1 0 0,0-1 0,1 1 0,-1 0 0,0-1 0,1 1 0,-1-1 0,1 1 0,-1-1 0,1 1 0,-1-1 0,1 1 0,-1-1 0,1 0 0,0 1 0,-1-1 0,1 0 0,0 1 0,-1-1 0,1 0 0,0 1 0,0-1 0,0 0 0,-1 1 0,1-1 0,0 0 0,0 0 0,0 1 0,0-1 0,0 0 0,1 1 0,-1-1 0,0 0 0,0 0 0,0 1 0,1-1 0,-1 0 0,0 1 0,1-1 0,-1 0 0,0 1 0,1-1 0,4-7 0,0 1 0,0-1 0,11-10 0,-6 7 0,26-28 0,1 1 0,70-54 0,98-53 0,-168 121 0,-12 10 0,0-2 0,-2-1 0,42-39 0,-5 4 0,77-92 0,-127 133 0,-15 11 0,-22 16 0,-17 11 0,-1-2 0,-63 26 0,-106 30 0,127-50 0,45-15 0,-80 18 0,120-34 0,0 1 0,-1-1 0,1 1 0,0-1 0,0 1 0,0 0 0,0 0 0,0 0 0,0 0 0,0 0 0,0 0 0,1 1 0,-1-1 0,0 0 0,1 1 0,-3 2 0,3-2 0,0-1 0,1 1 0,-1-1 0,0 1 0,1-1 0,0 1 0,-1-1 0,1 1 0,0-1 0,0 1 0,0 0 0,0-1 0,0 1 0,0-1 0,0 1 0,1-1 0,-1 1 0,1 1 0,2 3 0,-1 0 0,1 0 0,1-1 0,-1 1 0,1-1 0,0 0 0,0 0 0,0 0 0,10 8 0,99 72 0,-57-45 0,-53-37 0,1 0 0,-1-1 0,1 0 0,-1 0 0,1 0 0,0 0 0,0-1 0,0 1 0,8 0 0,-11-2 0,0 0 0,1 0 0,-1 0 0,0 0 0,0 0 0,0-1 0,1 1 0,-1 0 0,0-1 0,0 1 0,0-1 0,0 1 0,1-1 0,-1 0 0,0 0 0,0 1 0,0-1 0,0 0 0,-1 0 0,1 0 0,0 0 0,0 0 0,-1 0 0,1 0 0,0 0 0,-1 0 0,1 0 0,-1-1 0,1 1 0,-1 0 0,0 0 0,1 0 0,-1-1 0,0 1 0,0-3 0,0 1 0,1 0 0,-1 0 0,0 0 0,0 0 0,-1 0 0,1 0 0,-1 0 0,1 0 0,-1 0 0,0 0 0,0 0 0,0 0 0,-1 1 0,1-1 0,0 0 0,-1 1 0,0-1 0,0 1 0,0 0 0,0-1 0,0 1 0,0 0 0,-1 0 0,-2-2 0,-7-4 0,0 0 0,-1 0 0,-24-9 0,17 8 0,0-2 0,1 0 0,0-2 0,1 0 0,1-1 0,-20-20 0,-71-88 0,104 118 0,1-1 0,0 1 0,0-1 0,0 0 0,0 0 0,1 0 0,0 0 0,0-1 0,1 1 0,-1 0 0,1-1 0,0 0 0,0 1 0,1-1 0,0 1 0,0-1 0,0 1 0,1-1 0,-1 0 0,1 1 0,1-1 0,-1 1 0,1 0 0,0-1 0,0 1 0,0 0 0,1 0 0,0 0 0,0 1 0,0-1 0,1 1 0,-1-1 0,9-6 0,125-81 0,127-115 0,-248 193 0,-14 11 0,1 0 0,0 1 0,0-1 0,0 0 0,1 1 0,-1 0 0,0 0 0,1 0 0,-1 0 0,1 0 0,6-1 0,-9 3 0,-1 0 0,0 0 0,1 0 0,-1 0 0,0 0 0,1 0 0,-1 0 0,0 0 0,0 0 0,1 0 0,-1 0 0,0 0 0,1 0 0,-1 1 0,0-1 0,1 0 0,-1 0 0,0 0 0,0 0 0,1 1 0,-1-1 0,0 0 0,0 0 0,0 1 0,1-1 0,-1 0 0,0 0 0,0 1 0,0-1 0,0 0 0,1 0 0,-1 1 0,0-1 0,0 1 0,-4 11 0,-14 12 0,6-12 0,-1-1 0,0 0 0,-1-1 0,0 0 0,0-1 0,-1-1 0,0 0 0,-1-1 0,-31 9 0,6-4 0,-1-2 0,-77 7 0,-6-15 0,9-1 0,114-1 0,0 0 0,0 1 0,0-1 0,0 0 0,0 0 0,0 1 0,0-1 0,0 1 0,0 0 0,1-1 0,-1 1 0,0 0 0,0 0 0,1 0 0,-1 1 0,0-1 0,1 0 0,-1 0 0,1 1 0,0-1 0,-1 1 0,1 0 0,0-1 0,0 1 0,0 0 0,0-1 0,0 1 0,0 0 0,1 0 0,-1 0 0,1 0 0,-1 0 0,1 0 0,0 0 0,-1 0 0,1 0 0,0 0 0,0 0 0,1 0 0,-1 3 0,1 0 0,0-1 0,1 1 0,-1-1 0,1 1 0,0-1 0,0 1 0,0-1 0,1 0 0,-1 0 0,1 0 0,0 0 0,0-1 0,0 1 0,1-1 0,-1 0 0,7 5 0,21 8 0,0-2 0,1-1 0,1-1 0,63 14 0,-16-5 0,-35-9 0,0-3 0,0-1 0,60 2 0,139-8 0,-139-4 0,-86 2 0,-1-1 0,0-1 0,0 0 0,26-8 0,-35 8 0,0-1 0,-1-1 0,1 0 0,-1 0 0,0 0 0,0-1 0,0 0 0,-1-1 0,0 0 0,10-9 0,-17 15 0,0-1 0,1 1 0,-1 0 0,1-1 0,-1 1 0,0 0 0,1-1 0,-1 1 0,1 0 0,-1-1 0,0 1 0,0-1 0,1 1 0,-1-1 0,0 1 0,0-1 0,0 1 0,1-1 0,-1 1 0,0-1 0,0 1 0,0-1 0,0 1 0,0-1 0,0 1 0,0-1 0,0 1 0,0-1 0,0 1 0,0-1 0,-1 1 0,1-1 0,0 1 0,0-1 0,0 1 0,-1-1 0,1 1 0,0-1 0,0 1 0,-1-1 0,1 1 0,0 0 0,-1-1 0,1 1 0,-1 0 0,1-1 0,-1 1 0,1 0 0,0 0 0,-1-1 0,1 1 0,-1 0 0,1 0 0,-1 0 0,1-1 0,-1 1 0,1 0 0,-1 0 0,0 0 0,-39-4 0,34 4 0,-452-2 0,205 5 0,249-3 0,-2 0 0,0 1 0,0-2 0,1 1 0,-1-1 0,0 1 0,1-2 0,-1 1 0,1-1 0,-6-2 0,11 4 0,0 0 0,-1 0 0,1 0 0,0 0 0,0 0 0,0 0 0,0 0 0,0 0 0,0 0 0,0 0 0,-1 0 0,1 0 0,0 0 0,0 0 0,0 0 0,0 0 0,0-1 0,0 1 0,0 0 0,0 0 0,0 0 0,-1 0 0,1 0 0,0 0 0,0 0 0,0 0 0,0-1 0,0 1 0,0 0 0,0 0 0,0 0 0,0 0 0,0 0 0,0 0 0,0-1 0,0 1 0,0 0 0,0 0 0,0 0 0,0 0 0,0 0 0,0 0 0,0-1 0,0 1 0,0 0 0,0 0 0,1 0 0,-1 0 0,0 0 0,0 0 0,0 0 0,0 0 0,0-1 0,0 1 0,0 0 0,0 0 0,0 0 0,1 0 0,-1 0 0,0 0 0,0 0 0,14-5 0,16 0 0,-17 4 0,289-23 0,-284 23-41,0-1-1,0-1 0,0-1 1,0-1-1,22-8 1,-9 3-1075,-10 3-5710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7:29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7:30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7:34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0 139 24575,'0'-4'0,"0"-6"0,0-9 0,0-6 0,0-3 0,0 0 0,0 3-8191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7:37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9091 77 24575,'-943'-19'-155,"-1180"-37"-1159,1657 55-841,-102 1 1071,-10-1-1142,-641 3 1002,8 24 910,770-3-993,84 3 938,-328 71 1603,409-52 2118,157-25-3006,15 1-3321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7:16.9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7:38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1 863 24575,'1'-18'0,"1"1"0,1-1 0,0 1 0,1 0 0,1 0 0,1 0 0,0 1 0,1 0 0,1 0 0,1 1 0,13-21 0,18-17 0,75-80 0,-91 106 0,358-383 0,-365 390-1365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21.4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1277 1 24575,'-1276'0'0,"1358"4"0,0 5 0,126 28 0,-138-16 0,-51-14 0,1-2 0,33 7 0,30-6 0,124-6 0,-80-2 0,253 2 0,-758 0 0,376 0 0,-25-1 0,26 1 0,0 0 0,0 0 0,1 0 0,-1 0 0,0 0 0,1 0 0,-1 0 0,0 0 0,0 0 0,1 0 0,-1-1 0,0 1 0,1 0 0,-1 0 0,1-1 0,-1 1 0,0 0 0,1-1 0,-1 1 0,1-1 0,-1 1 0,1-1 0,-1 1 0,1-1 0,-1 1 0,1-1 0,-1 1 0,1-2 0,0 1 0,1 1 0,-1-1 0,1 0 0,0 1 0,-1-1 0,1 0 0,0 1 0,0-1 0,0 1 0,-1-1 0,1 1 0,0 0 0,0-1 0,0 1 0,0 0 0,0-1 0,0 1 0,0 0 0,0 0 0,1 0 0,27-3 0,-24 3 0,264-18 0,3 9-1365,-251 9-5461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26.8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76 24575,'12'1'0,"-1"0"0,0 1 0,0 1 0,0 0 0,0 0 0,18 9 0,-16-7 0,0 0 0,0-1 0,28 6 0,30 2 0,-44-7 0,-1-1 0,30 1 0,-20-2 0,1 1 0,54 14 0,-57-10 0,1-2 0,69 4 0,390-11 0,-477 0 0,0-1 0,1-1 0,-2-1 0,1 0 0,0-1 0,24-12 0,-20 9 0,0 1 0,0 0 0,28-4 0,73-14 0,-83 16 0,0 1 0,71-5 0,-81 11 0,41-8 0,-41 5 0,40-2 0,-62 7 0,4-1 0,0 1 0,0 0 0,0 1 0,0 0 0,18 5 0,-27-6 0,0 1 0,0-1 0,0 1 0,0 0 0,-1 0 0,1 0 0,0 0 0,-1 0 0,1 1 0,0-1 0,-1 0 0,1 1 0,-1-1 0,0 1 0,0 0 0,1-1 0,-1 1 0,0 0 0,0 0 0,-1-1 0,1 1 0,0 0 0,-1 0 0,1 0 0,-1 0 0,1 0 0,-1 0 0,0 0 0,0 0 0,0 0 0,0 0 0,0 0 0,-1 0 0,1 0 0,0 0 0,-1 0 0,0 0 0,0 2 0,-1 1 0,1-1 0,-1 0 0,-1 0 0,1 0 0,0 0 0,-1 0 0,0 0 0,0-1 0,0 1 0,0-1 0,-1 0 0,1 0 0,-1 0 0,0 0 0,-5 2 0,-9 6 0,-1-2 0,-24 9 0,6-3 0,37-14 0,-196 81 0,172-74 0,-1-1 0,0-1 0,0-1 0,-1-2 0,1 0 0,-34-2 0,-151-6 0,79-18 0,57 11 0,53 8 0,-40-4 0,-147 6 0,193 0 0,1 0 0,-1-2 0,1 1 0,-19-9 0,17 6 0,-1 1 0,-28-6 0,-23 6 0,-126 5 0,78 2 0,-236-2 0,1004 0 0,-553-4 0,0-5 0,-1-4 0,100-26 0,-8-10 0,-102 23 0,0 5 0,125-14 0,3 13 0,-83 6 0,141 2 0,-245 14-1365,-6 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34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192 150 24575,'5'0'0,"0"1"0,-1 1 0,1-1 0,0 1 0,-1-1 0,1 1 0,-1 1 0,6 3 0,13 5 0,1-1 0,1-2 0,0-1 0,0 0 0,1-2 0,50 3 0,-43-4 0,1 0 0,45 13 0,-45-9 0,-1-1 0,49 3 0,323-9 0,-190-3 0,-160 3 0,-31 1 0,-1-2 0,1 0 0,0-1 0,-1-2 0,1 0 0,44-13 0,63-37 0,113-40 0,-201 79 0,1 2 0,0 2 0,1 1 0,72-3 0,-83 10 0,35-7 0,19-2 0,59-1 0,88-3 0,539 16 0,-763-1 0,1 1 0,-1 0 0,1 0 0,-1 2 0,0-1 0,1 2 0,-1-1 0,-1 1 0,1 1 0,-1 0 0,0 1 0,0-1 0,0 2 0,-1 0 0,14 12 0,-23-19 0,1 0 0,-1 1 0,0-1 0,0 0 0,1 0 0,-1 1 0,0-1 0,1 0 0,-1 1 0,0-1 0,0 0 0,0 1 0,1-1 0,-1 1 0,0-1 0,0 0 0,0 1 0,0-1 0,0 1 0,0-1 0,0 0 0,0 1 0,0-1 0,0 1 0,0-1 0,0 1 0,0-1 0,0 0 0,0 1 0,0-1 0,0 1 0,0-1 0,-1 0 0,1 1 0,0-1 0,0 0 0,-1 1 0,-18 10 0,-32 0 0,45-10 0,-212 17 0,56-7 0,58 3 0,-202 54 0,163-24 0,4-17 0,74-13 0,-589 125 0,580-127 0,1-5 0,-142-2 0,-549-8 0,399 5 0,305-3 0,-89-13 0,120 10 0,13 2 0,-1 0 0,1-1 0,0-1 0,-28-11 0,-14-2 0,46 14 0,0 0 0,-23-9 0,34 12 0,-1-1 0,1 1 0,0-1 0,0 0 0,0 1 0,-1-1 0,1 0 0,0 0 0,0 0 0,0 0 0,0 0 0,0 0 0,0 0 0,1 0 0,-1 0 0,0 0 0,0 0 0,1-1 0,-1 1 0,1 0 0,-1-2 0,1 2 0,0-1 0,0 1 0,0 0 0,0-1 0,1 1 0,-1 0 0,0 0 0,1 0 0,-1-1 0,1 1 0,0 0 0,-1 0 0,1 0 0,0 0 0,0 0 0,-1 0 0,1 0 0,1-1 0,4-3 0,-1 1 0,1 0 0,0 0 0,0 0 0,0 1 0,12-5 0,15-2 0,0 1 0,0 1 0,0 2 0,1 2 0,0 1 0,50 1 0,-44 1 0,50-9 0,19-2 0,-108 12 0,0 1 0,0-1 0,0 0 0,0 0 0,0 0 0,-1 0 0,1 0 0,0 0 0,0 0 0,0-1 0,0 1 0,0 0 0,0 0 0,0-1 0,0 1 0,0 0 0,0-1 0,-1 1 0,1-1 0,0 0 0,0 1 0,-1-1 0,1 1 0,0-1 0,0-1 0,-1 1 0,-1 0 0,0 0 0,1 0 0,-1 1 0,0-1 0,0 0 0,0 0 0,0 1 0,1-1 0,-1 1 0,0-1 0,0 1 0,0-1 0,0 1 0,0-1 0,-1 1 0,1 0 0,0 0 0,0-1 0,0 1 0,0 0 0,-2 0 0,-13-2 0,-8-2 0,0-1 0,-26-9 0,92 9 0,1003 4 0,-491 3 0,-554-2 0,-1 0 0,0 0 0,1 0 0,-1 0 0,0 0 0,1 0 0,-1 0 0,0 0 0,1 0 0,-1 1 0,1-1 0,-1 0 0,0 1 0,1-1 0,-1 0 0,1 1 0,-1-1 0,1 1 0,-1-1 0,0 1 0,1 0 0,0-1 0,0 1 0,1-1 0,-1 1 0,0-1 0,0 1 0,0-1 0,1 0 0,-1 1 0,0-1 0,0 1 0,1-1 0,-1 0 0,0 1 0,1-1 0,-1 0 0,1 1 0,-1-1 0,0 0 0,1 0 0,-1 1 0,1-1 0,-1 0 0,1 0 0,-1 0 0,1 1 0,-1-1 0,1 0 0,-1 0 0,1 0 0,-1 0 0,1 0 0,-1 0 0,1 0 0,-1 0 0,1-1 0,51 8 0,0-3 0,69-4 0,-47 0 0,767-1 0,-832 2 0,0 0 0,0 0 0,0 1 0,0 1 0,0 0 0,0 0 0,13 7 0,-11-5 0,0-1 0,0 0 0,0 0 0,16 2 0,17-1 0,1-3 0,0-1 0,55-6 0,-97 4 0,1 0 0,-1 0 0,0 0 0,0 0 0,0 0 0,0 0 0,-1-1 0,1 0 0,0 1 0,0-1 0,-1 0 0,1 0 0,-1-1 0,0 1 0,0 0 0,0-1 0,3-4 0,-3 4 0,1 0 0,-1 0 0,1 0 0,-1 0 0,1 1 0,0-1 0,0 1 0,0-1 0,0 1 0,0 0 0,1 1 0,-1-1 0,1 0 0,6-1 0,46-8 0,83-5 0,-116 15-1365,-2 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44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0 104 24575,'0'5'0,"0"1"0,0-1 0,1 0 0,0 0 0,0 1 0,0-1 0,0 0 0,1 0 0,0 0 0,0 0 0,0 0 0,1-1 0,0 1 0,-1-1 0,2 1 0,-1-1 0,0 0 0,5 4 0,0-2 0,1 0 0,-1 0 0,1-1 0,0-1 0,1 1 0,-1-1 0,1-1 0,15 5 0,40 11 0,-41-10 0,0-2 0,0-1 0,1 0 0,49 3 0,569-9 0,-275-2 0,-351 1 0,0-1 0,0-1 0,0 0 0,0-1 0,-1-1 0,1-1 0,-1 0 0,22-13 0,-20 12 0,1 1 0,-1 1 0,1 0 0,34-3 0,-28 4 0,46-12 0,-46 10 0,1 0 0,1 2 0,50-3 0,-36 4 0,5-2 0,46-13 0,-55 10 0,1 1 0,55-3 0,-19 11 0,37-1 0,-108 0 0,-1-1 0,0 1 0,0 0 0,0 0 0,0-1 0,0 1 0,0-1 0,0 0 0,0 0 0,0 0 0,0 0 0,0 0 0,0 0 0,2-2 0,-3 2 0,-1 0 0,1 1 0,-1-1 0,1 0 0,-1 0 0,1 0 0,-1 0 0,1 0 0,-1 1 0,0-1 0,0 0 0,0 0 0,1 0 0,-1 0 0,0 0 0,0 0 0,0 0 0,0 0 0,0 0 0,-1 0 0,1 0 0,-1-1 0,0-2 0,-1 1 0,1 0 0,-1 0 0,0 0 0,0 0 0,-1 0 0,1 0 0,-1 0 0,1 1 0,-1-1 0,0 1 0,0 0 0,0 0 0,0 0 0,-4-2 0,-11-4 0,1 0 0,-1 1 0,0 1 0,-1 1 0,1 0 0,-1 2 0,0 0 0,0 1 0,0 1 0,0 1 0,0 0 0,-25 4 0,41-3 0,1 0 0,-1 0 0,0 0 0,0 1 0,0-1 0,1 1 0,-1-1 0,1 1 0,-1 0 0,1 0 0,0 0 0,0 0 0,0 0 0,0 1 0,0-1 0,0 1 0,0-1 0,1 1 0,0-1 0,-1 1 0,1 0 0,0 0 0,0 0 0,0 0 0,1 0 0,-1 0 0,1 0 0,0 0 0,0 0 0,0 0 0,0 4 0,0 3 0,1-1 0,0 0 0,0 0 0,1 0 0,0 0 0,1 0 0,0 0 0,0-1 0,7 12 0,33 42 0,-32-47 0,0 0 0,-1 0 0,0 1 0,11 28 0,-20-43 0,0 0 0,-1 0 0,1 0 0,-1 1 0,1-1 0,-1 0 0,1 1 0,-1-1 0,0 0 0,0 1 0,1-1 0,-1 0 0,0 1 0,0-1 0,0 0 0,-1 1 0,1-1 0,0 0 0,0 1 0,-1-1 0,1 0 0,-1 1 0,1-1 0,-1 0 0,0 0 0,1 1 0,-1-1 0,0 0 0,0 0 0,0 0 0,0 0 0,0 0 0,0 0 0,0-1 0,0 1 0,0 0 0,0 0 0,0-1 0,-1 1 0,1-1 0,0 1 0,-1-1 0,1 1 0,0-1 0,-1 0 0,0 1 0,-1-1 0,0 0 0,0 0 0,0 0 0,0 0 0,0-1 0,0 1 0,0-1 0,0 0 0,0 0 0,0 0 0,0 0 0,0 0 0,1-1 0,-1 1 0,1-1 0,-1 0 0,1 1 0,-1-1 0,1 0 0,-3-4 0,-16-28 0,19 30 0,0 0 0,0 1 0,0-1 0,-1 0 0,1 1 0,-1-1 0,1 1 0,-1 0 0,-1 0 0,1 0 0,0 0 0,-1 1 0,1-1 0,-1 1 0,1 0 0,-1 0 0,0 0 0,0 0 0,0 1 0,-9-2 0,-25-3 0,-1 3 0,-1 1 0,-64 6 0,4 0 0,5-3 0,-106-3 0,191 0 0,0-1 0,0 0 0,0 0 0,0-1 0,1 0 0,-1-1 0,1 0 0,0 0 0,0-1 0,1 0 0,0-1 0,-11-10 0,7 6 0,-1 1 0,0 1 0,0 0 0,-16-8 0,8 9 0,-1 1 0,0 0 0,-1 2 0,-34-4 0,24 4 0,-37-11 0,37 9 0,0 2 0,0 1 0,-1 2 0,0 1 0,-46 4 0,-4-1 0,47 0 0,-51 9 0,-27 2 0,92-12 0,-43 10 0,43-7 0,-43 4 0,46-6 0,0 0 0,-21 6 0,-36 3 0,71-10 0,0-1 0,0 0 0,0 1 0,0 0 0,0 1 0,0-1 0,0 1 0,1 0 0,-6 3 0,8-3 0,1-1 0,0 1 0,0 0 0,0-1 0,1 1 0,-1 0 0,0 0 0,1 0 0,-1 0 0,1 1 0,0-1 0,0 0 0,0 0 0,0 1 0,0-1 0,0 1 0,1-1 0,-1 1 0,1-1 0,-1 1 0,1-1 0,0 1 0,0 4 0,1-4 0,-1 1 0,1-1 0,0 1 0,0-1 0,0 0 0,0 1 0,0-1 0,1 0 0,0 0 0,-1 0 0,1 0 0,0 0 0,0 0 0,4 3 0,43 37 0,-14-15 0,9 27 0,-34-40 0,1-1 0,22 21 0,-29-31 0,0-1 0,1 1 0,-1-1 0,1 0 0,0 0 0,0 0 0,0-1 0,1 0 0,-1 0 0,0 0 0,1-1 0,8 2 0,42 1 0,95-7 0,-37 0 0,-61 3 0,-12 1 0,1-1 0,-1-3 0,61-10 0,-72 7 0,-15 3 0,0 0 0,0-1 0,23-10 0,3-3 0,0 3 0,56-14 0,-51 17 0,-1-3 0,-1-1 0,0-3 0,-1-1 0,-1-2 0,50-33 0,-91 53 0,0 1 0,0-1 0,0 1 0,0-1 0,0 0 0,0 1 0,0-1 0,0 0 0,0 0 0,-1 0 0,1 0 0,0 0 0,-1 0 0,1 1 0,0-2 0,-1 1 0,1 0 0,-1 0 0,0 0 0,1 0 0,-1 0 0,0 0 0,1-2 0,-2 2 0,1 0 0,-1 1 0,1-1 0,-1 0 0,0 0 0,1 0 0,-1 1 0,0-1 0,0 0 0,1 1 0,-1-1 0,0 1 0,0-1 0,0 1 0,0-1 0,0 1 0,0 0 0,0-1 0,0 1 0,-1 0 0,-9-3 0,0 1 0,0 1 0,-16 0 0,-666 3 0,683-2-273,0-1 0,-1 0 0,1 0 0,-18-6 0,12 2-6553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49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28 24575,'601'0'0,"-550"2"0,62 11 0,-42-3 0,210 33 0,-151-22 0,-95-17 0,53-1 0,-2 0 0,-82-2 0,1 0 0,-1 0 0,0 0 0,0 0 0,1 1 0,-1 0 0,0 0 0,-1 0 0,1 0 0,0 1 0,5 4 0,-8-6 0,1 0 0,-1 0 0,0 0 0,0 0 0,0 0 0,0 0 0,0 0 0,-1 0 0,1 1 0,0-1 0,0 0 0,-1 0 0,1 1 0,-1-1 0,1 1 0,-1-1 0,0 0 0,1 1 0,-1-1 0,0 1 0,0-1 0,0 1 0,0-1 0,0 1 0,0-1 0,-1 0 0,1 1 0,0-1 0,-1 1 0,1-1 0,-1 0 0,0 1 0,1-1 0,-1 0 0,0 1 0,0-1 0,0 0 0,-1 1 0,0 1 0,-1-1 0,0 0 0,0 0 0,0 0 0,0-1 0,0 1 0,0-1 0,0 1 0,0-1 0,-1 0 0,1 0 0,-4 0 0,-48 5 0,29-3 0,-356 29 0,-100-21 0,297-13 0,150 1 0,0-1 0,-56-10 0,70 8 0,3 1 0,-1-1 0,1-1 0,-18-6 0,30 8 0,0 0 0,0 0 0,0-1 0,1 1 0,0-1 0,-1 0 0,1-1 0,0 1 0,1-1 0,-1 0 0,1 0 0,-5-8 0,3 4 0,2 3 0,0 1 0,1-1 0,0 0 0,-1-1 0,-2-9 0,6 15 0,0 0 0,-1 0 0,1 0 0,0-1 0,0 1 0,0 0 0,0 0 0,0 0 0,0-1 0,0 1 0,0 0 0,1 0 0,-1 0 0,0 0 0,1-1 0,-1 1 0,1 0 0,-1 0 0,1 0 0,0 0 0,-1 0 0,1 0 0,0 0 0,0 0 0,-1 1 0,1-1 0,0 0 0,0 0 0,0 1 0,0-1 0,0 0 0,0 1 0,0-1 0,1 1 0,-1-1 0,0 1 0,2-1 0,19-3 0,-1 0 0,0 2 0,1 0 0,-1 2 0,1 0 0,23 4 0,13-1 0,33-1 0,0 5 0,128 26 0,-171-27 0,1-2 0,-1-2 0,54-4 0,-46 1 0,-107 1 0,-1 3 0,1 2 0,-84 19 0,19 3 0,33-9 0,1 3 0,-117 47 0,189-63 0,1-1 0,-1 0 0,1 0 0,-1-1 0,0-1 0,0 0 0,0 0 0,-1-1 0,1 0 0,-11 0 0,16-5 0,13-2 0,13-3 0,38-7 0,0 3 0,90-10 0,-72 13 0,85-3 0,-81 8 0,16-5 0,46-3 0,-125 13 0,-4 1 0,-1-1 0,0-1 0,0 0 0,24-6 0,12-6 0,1 3 0,1 2 0,65-3 0,157 10 0,-124 3 0,-106-5 0,1-1 0,-1-3 0,60-17 0,16-2 0,-46 15 0,-33 6 0,45-13 0,-85 19 0,0-1 0,1 0 0,-1 0 0,0 0 0,0 0 0,0 0 0,1 0 0,-1 0 0,0 0 0,0 0 0,0 0 0,1 0 0,-1 0 0,0 0 0,0-1 0,1 1 0,-1 0 0,0 0 0,0 0 0,0 0 0,0 0 0,1 0 0,-1 0 0,0-1 0,0 1 0,0 0 0,0 0 0,1 0 0,-1 0 0,0-1 0,0 1 0,0 0 0,0 0 0,0 0 0,0-1 0,0 1 0,0 0 0,1 0 0,-1 0 0,0-1 0,0 1 0,0 0 0,0 0 0,0 0 0,0-1 0,0 1 0,0 0 0,0 0 0,-1-1 0,-11-5 0,-21-3 0,-18-1 0,-1 1 0,-94-2 0,-394 12 0,497 4 0,42-5 0,0 0 0,0 1 0,0-1 0,0 0 0,1 1 0,-1-1 0,0 0 0,0 1 0,0-1 0,1 1 0,-1-1 0,0 1 0,0-1 0,1 1 0,-1 0 0,1-1 0,-2 2 0,2-1 0,0-1 0,0 1 0,0 0 0,0 0 0,1-1 0,-1 1 0,0 0 0,0-1 0,0 1 0,1-1 0,-1 1 0,0 0 0,1-1 0,-1 1 0,1-1 0,-1 1 0,0-1 0,1 1 0,-1-1 0,1 1 0,-1-1 0,1 1 0,0-1 0,-1 0 0,1 1 0,-1-1 0,2 1 0,7 4 0,1 0 0,-1 0 0,1-1 0,0 0 0,0 0 0,15 2 0,69 9 0,-30-7 0,-19-2 0,-1-2 0,49-3 0,28 2 0,-83 3-289,0 0 1,54 18-1,-81-21-210,6 2-6327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54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719 151 24575,'10'1'0,"-1"1"0,1 0 0,-1 1 0,0 0 0,0 1 0,0-1 0,0 2 0,-1-1 0,0 1 0,13 10 0,27 14 0,-8-13 0,0-2 0,1-2 0,0-1 0,1-2 0,48 3 0,-31-4 0,96 26 0,-120-25 0,0-1 0,1-2 0,-1-2 0,1-1 0,60-3 0,-93 0 0,0 0 0,-1 0 0,1 0 0,0-1 0,0 1 0,0-1 0,-1 1 0,1-1 0,0 0 0,-1 0 0,1-1 0,-1 1 0,1 0 0,-1-1 0,0 1 0,1-1 0,2-3 0,-1 0 0,-1 0 0,0 0 0,0 0 0,0-1 0,0 1 0,-1-1 0,2-6 0,1-1 0,1 0 0,1 0 0,0 1 0,1-1 0,0 2 0,1-1 0,0 1 0,1 1 0,12-11 0,14-9 0,55-36 0,-76 55 0,0 2 0,1 0 0,0 0 0,1 2 0,0 0 0,0 1 0,1 1 0,-1 0 0,1 1 0,0 1 0,0 1 0,22 0 0,-30 2 0,1 0 0,-1 0 0,1 1 0,0 0 0,-1 1 0,12 3 0,-19-3 0,0-1 0,0 0 0,-1 1 0,1-1 0,0 1 0,-1 0 0,0 0 0,1 0 0,-1 0 0,0 0 0,0 0 0,0 0 0,0 1 0,-1-1 0,1 1 0,-1 0 0,1-1 0,-1 1 0,0 0 0,0 0 0,0 0 0,0 0 0,-1 0 0,1 0 0,-1 6 0,2 1 0,-2 1 0,1 0 0,-1 0 0,-4 19 0,4-26 0,-1 0 0,-1 0 0,1 0 0,-1 0 0,1 0 0,-1-1 0,0 1 0,0-1 0,-1 1 0,1-1 0,-1 0 0,0 0 0,1 0 0,-1 0 0,-1-1 0,-4 5 0,-316 168 0,291-158 0,-889 376 0,741-333 0,156-54 0,0-1 0,-1-1 0,1-2 0,-1 0 0,-36-3 0,-229-8 0,275 7 0,0 0 0,1-1 0,-1-1 0,1 0 0,0-1 0,0-1 0,0-1 0,-24-14 0,15 6 0,1-1 0,0-2 0,-40-39 0,58 52 0,0-1 0,0 0 0,0 0 0,1 0 0,0-1 0,0 1 0,1-1 0,0 0 0,-4-12 0,6 16 0,1 0 0,-1 0 0,1 0 0,-1 1 0,1-1 0,0 0 0,0 0 0,0 0 0,1 0 0,-1 0 0,1 0 0,-1 0 0,1 1 0,0-1 0,0 0 0,0 0 0,1 1 0,-1-1 0,1 1 0,-1-1 0,1 1 0,0 0 0,0-1 0,0 1 0,0 0 0,0 0 0,3-2 0,9-5 0,1 1 0,0 0 0,0 0 0,1 2 0,-1 0 0,20-5 0,104-16 0,-45 11 0,-52 9 0,0 3 0,0 2 0,71 4 0,-20 1 0,-61-4 0,0-1 0,0-1 0,-1-1 0,1-2 0,-1-2 0,35-12 0,450-162 0,-438 147 0,-24 10 0,-54 25 0,0 0 0,0 0 0,1 0 0,-1 0 0,0 0 0,0 0 0,1 0 0,-1 0 0,0 0 0,0 0 0,0 0 0,1 0 0,-1 0 0,0-1 0,0 1 0,1 0 0,-1 0 0,0 0 0,0 0 0,0 0 0,1 0 0,-1-1 0,0 1 0,0 0 0,0 0 0,0 0 0,1 0 0,-1-1 0,0 1 0,0 0 0,0 0 0,0 0 0,0-1 0,0 1 0,0 0 0,0 0 0,0 0 0,0-1 0,1 1 0,-1 0 0,0 0 0,0-1 0,0 1 0,0 0 0,-1 0 0,1-1 0,0 1 0,-14-4 0,-29 3 0,42 1 0,-133-1 0,-198 24 0,262-10 0,47-7 0,0-2 0,-1-1 0,-26 1 0,-47-5-1365,76 1-5461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0:56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0 106 24575,'0'-6'0,"0"1"0,0 0 0,1 0 0,-1-1 0,1 1 0,0 0 0,1 0 0,-1 0 0,1 0 0,0 0 0,4-6 0,-4 8 0,0 1 0,0-1 0,1 1 0,-1-1 0,1 1 0,0 0 0,0 0 0,0 0 0,0 1 0,0-1 0,0 1 0,0-1 0,0 1 0,1 0 0,-1 0 0,1 0 0,-1 1 0,5-1 0,44-3 0,0 2 0,57 6 0,-1-1 0,-75-2 0,-1 1 0,50 10 0,-43-7 0,42 0 0,-287 8 0,40-1 0,165-12 0,-28 0 0,28 0 0,0 0 0,0 0 0,0 0 0,1 0 0,-1 0 0,0 0 0,0 0 0,0 0 0,0 0 0,1 0 0,-1-1 0,0 1 0,0 0 0,0-1 0,1 1 0,-1 0 0,0-1 0,1 1 0,-1-1 0,0 1 0,1-1 0,-1 0 0,0 1 0,1-1 0,-1 1 0,0-2 0,2 1 0,0 0 0,0 0 0,0 0 0,0 0 0,0 1 0,0-1 0,0 0 0,1 1 0,-1-1 0,0 1 0,0-1 0,0 1 0,1-1 0,-1 1 0,0 0 0,1 0 0,-1 0 0,0 0 0,2 0 0,0-1 0,81-6 0,146 5 0,-116 4 0,-72-2-120,15 0-295,0 1 0,86 15 0,-121-12-6411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1:14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1642 597 24575,'-69'-14'0,"-416"-91"0,352 66 0,-203-89 0,234 91 0,75 28 0,0 0 0,1-2 0,-45-25 0,50 18 0,20 9 0,14 5 0,0 5 0,1 1 0,-1 1 0,1 0 0,-1 1 0,0 0 0,22 10 0,15 5 0,353 95 0,-365-104 0,-1-1 0,1-2 0,0-2 0,1-2 0,72-2 0,325-3 0,-244 3 0,-191-1 0,42-3 0,-27-5 0,-16 8 0,0-1 0,0 1 0,0-1 0,0 1 0,0-1 0,0 1 0,0-1 0,0 1 0,0-1 0,0 1 0,0-1 0,0 1 0,0-1 0,0 1 0,-1-1 0,1 1 0,0-1 0,0 1 0,-1-1 0,1 1 0,0-1 0,0 1 0,-1 0 0,1-1 0,0 1 0,-1-1 0,1 1 0,-1 0 0,1 0 0,-1-1 0,1 1 0,-1-1 0,-16-10 0,0 0 0,-1 0 0,0 2 0,-30-12 0,17 8 0,-160-62 0,40 18 0,-101-32 0,154 56 0,82 29 0,0-1 0,1 2 0,-1 0 0,-1 1 0,1 0 0,0 2 0,0 0 0,-1 0 0,1 2 0,-21 4 0,37-6 0,0 0 0,-1 0 0,1 0 0,0 0 0,-1 0 0,1 0 0,0 0 0,-1 0 0,1 0 0,0 0 0,0 0 0,-1 0 0,1 0 0,0 0 0,-1 0 0,1 1 0,0-1 0,0 0 0,-1 0 0,1 0 0,0 0 0,0 1 0,0-1 0,-1 0 0,1 0 0,0 1 0,0-1 0,0 0 0,-1 0 0,1 1 0,0-1 0,0 0 0,0 1 0,0-1 0,0 0 0,0 0 0,0 1 0,0-1 0,0 0 0,0 1 0,0-1 0,0 0 0,0 1 0,0-1 0,0 0 0,0 0 0,0 1 0,0-1 0,0 1 0,17 10 0,26 5 0,-12-7 0,0-1 0,1-1 0,0-2 0,56 2 0,-65-7 0,0 2 0,-1 0 0,1 2 0,0 0 0,-1 1 0,41 17 0,-61-22 0,1 1 0,-1 0 0,0 1 0,0-1 0,0 0 0,0 0 0,0 1 0,0-1 0,0 1 0,-1 0 0,1 0 0,-1-1 0,1 1 0,-1 0 0,1 0 0,-1 0 0,0 0 0,0 1 0,0-1 0,0 0 0,-1 0 0,1 1 0,0-1 0,-1 1 0,0-1 0,1 0 0,-1 1 0,0-1 0,0 1 0,-1-1 0,1 0 0,0 1 0,-1-1 0,0 0 0,1 1 0,-1-1 0,0 0 0,0 0 0,0 0 0,0 1 0,-1-1 0,1 0 0,0-1 0,-1 1 0,0 0 0,1 0 0,-1-1 0,0 1 0,0-1 0,0 1 0,0-1 0,0 0 0,0 0 0,0 0 0,-1 0 0,1 0 0,0 0 0,-5 0 0,-10 2 0,-1-1 0,0-1 0,-32-3 0,-12 1 0,60 1 0,0 0 0,-1 0 0,1 0 0,0 1 0,-1-1 0,1 1 0,0-1 0,-1 1 0,1 0 0,0 0 0,0 0 0,0 0 0,0 0 0,0 0 0,0 1 0,0-1 0,0 1 0,0-1 0,0 1 0,1 0 0,-1-1 0,1 1 0,0 0 0,-2 3 0,0 1 0,1 0 0,1 1 0,-1-1 0,1 1 0,0-1 0,0 13 0,1-11 0,0 0 0,-1-1 0,0 1 0,-1-1 0,-2 9 0,3-14 0,0 0 0,0 0 0,0 0 0,-1 0 0,1 0 0,0 0 0,-1-1 0,1 1 0,-1 0 0,1-1 0,-1 0 0,0 1 0,1-1 0,-1 0 0,0 0 0,0 0 0,0 0 0,0 0 0,0 0 0,0 0 0,0-1 0,-3 1 0,-12 2 0,1-1 0,0-1 0,-1-1 0,-28-2 0,-70-17 0,27 4 0,-133-1 0,-34-5 0,146 8 0,93 12 0,1 1 0,0 1 0,0 0 0,0 0 0,-17 5 0,30-5 0,-1 0 0,1 0 0,-1 0 0,1 0 0,0 0 0,-1 0 0,1 1 0,0-1 0,0 1 0,0 0 0,0 0 0,0-1 0,1 1 0,-1 0 0,0 0 0,1 1 0,0-1 0,-3 4 0,4-4 0,-1-1 0,1 0 0,0 0 0,0 1 0,0-1 0,0 0 0,0 0 0,0 1 0,0-1 0,0 0 0,0 1 0,0-1 0,1 0 0,-1 0 0,1 0 0,-1 1 0,1-1 0,-1 0 0,1 0 0,-1 0 0,1 0 0,0 0 0,0 0 0,0 0 0,0 0 0,-1 0 0,1 0 0,0 0 0,1-1 0,-1 1 0,0 0 0,0-1 0,0 1 0,0-1 0,0 1 0,1-1 0,-1 1 0,0-1 0,2 0 0,9 3 0,0-1 0,0 0 0,0-1 0,0 0 0,0-1 0,19-3 0,-20 3 0,475-49 0,-83 5 0,308 29 0,-483 16 0,-251 0 0,-1 2 0,1 1 0,0 1 0,-26 8 0,-1 1 0,-951 206 0,906-204 0,-1-4 0,0-4 0,-117-6 0,199-2 0,2 0 0,-1 0 0,1-1 0,0-1 0,-1 0 0,-20-6 0,31 7 0,-1 1 0,1-1 0,0 0 0,0-1 0,0 1 0,0 0 0,1-1 0,-1 1 0,0-1 0,0 1 0,1-1 0,-1 0 0,1 0 0,0 1 0,-1-1 0,1 0 0,0 0 0,0-1 0,0 1 0,0 0 0,1 0 0,-1 0 0,0-1 0,1 1 0,0 0 0,-1 0 0,1-1 0,0 1 0,0 0 0,1-1 0,-1 1 0,0 0 0,1-1 0,-1 1 0,1 0 0,0 0 0,0 0 0,1-3 0,1-3 0,1 0 0,0 0 0,0 0 0,1 1 0,0 0 0,0 0 0,1 0 0,9-9 0,60-47 0,-13 12 0,-44 32 0,-1 0 0,16-26 0,-17 22 0,30-30 0,-45 51 0,0 1 0,0-1 0,0 1 0,1 0 0,-1 0 0,0 0 0,1-1 0,-1 1 0,1 1 0,-1-1 0,1 0 0,-1 0 0,1 0 0,0 1 0,-1-1 0,1 1 0,0 0 0,0-1 0,2 1 0,-2 1 0,0 0 0,0 0 0,0 0 0,0 0 0,0 0 0,-1 0 0,1 1 0,-1-1 0,1 1 0,-1-1 0,1 1 0,-1 0 0,0-1 0,0 1 0,2 2 0,-3-3 2,0-1 0,0 1 0,1-1-1,-1 0 1,0 1 0,1-1 0,-1 1 0,0-1-1,1 0 1,-1 1 0,1-1 0,-1 0-1,0 0 1,1 1 0,-1-1 0,1 0 0,-1 0-1,1 0 1,-1 1 0,1-1 0,-1 0-1,1 0 1,-1 0 0,1 0 0,-1 0 0,1 0-1,-1 0 1,1 0 0,-1 0 0,1 0 0,-1 0-1,1-1 1,-1 1 0,1 0 0,-1 0-1,1 0 1,-1-1 0,0 1 0,1 0 0,-1 0-1,1-1 1,-1 1 0,0 0 0,1-1-1,-1 1 1,0-1 0,1 1 0,-1 0 0,0-1-1,1 1 1,-1-1 0,0 1 0,0-1 0,0 1-1,1-1 1,-1 1 0,0-1 0,0 1-1,0-1 1,13-35-1109,-13 34 742,5-15-6461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1:20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703 0 24575,'0'4'0,"1"-1"0,0 1 0,0-1 0,0 0 0,0 1 0,0-1 0,1 0 0,0 0 0,-1 0 0,1 0 0,1 0 0,-1 0 0,0 0 0,0-1 0,1 1 0,0-1 0,4 4 0,4 2 0,0 0 0,1-1 0,15 8 0,25 8 0,0-3 0,2-2 0,0-2 0,1-2 0,0-3 0,74 5 0,348-6 0,-315-12 0,972 2 0,-3678 0-1236,2308-7 1218,184 2 93,0-2-1,-71-19 1,122 26-31,0 0 0,0-1-1,0 1 1,0 0 0,0-1 0,0 1-1,0 0 1,0-1 0,0 1 0,0-1-1,1 0 1,-1 1 0,0-1 0,0 1-1,1-1 1,-2-1 0,2 2-35,0-1 0,0 1 0,0 0 0,0-1 0,0 1 1,0 0-1,0-1 0,0 1 0,0 0 0,0-1 0,1 1 0,-1 0 0,0-1 0,0 1 0,0 0 0,0-1 1,1 1-1,-1 0 0,0 0 0,0-1 0,1 1 0,-1 0 0,0 0 0,0-1 0,1 1 0,-1 0 0,0 0 1,1 0-1,0-1 0,4-1-7,0 0 0,0 0 1,0 0-1,0 0 0,10-1 0,50-5-2,79 0 0,-136 8 0,895-9-1712,-693 9 1382,829 10-1506,-1 50 1064,-775-30 1163,-90-2 3009,-172-28-3365,1 0 1,-1 0-1,0 0 0,0 1 0,0-1 0,0 0 0,0 0 0,0 1 0,0-1 0,0 1 0,0-1 0,0 1 0,0-1 0,0 1 0,-1 0 0,1-1 0,0 1 0,0 0 0,-1 0 0,1 0 0,0-1 1,0 3-1,-1-2-29,0 0 0,0 0 1,0 0-1,0 0 0,0 0 1,0-1-1,0 1 1,0 0-1,-1 0 0,1 0 1,0 0-1,-1 0 0,1 0 1,-1 0-1,1-1 0,-1 1 1,1 0-1,-1 0 1,-1 1-1,-4 3-21,0 0 0,0 0 0,0 0 0,-13 7 0,-3-2 15,0 0 0,0-2 0,-1 0 0,0-2 0,-32 5 0,-121 10 0,174-21 0,-487 9 0,355-11 0,131 2 0,-3 0 0,1 0 0,-1 0 0,1 0 0,-1-1 0,-9-2 0,14-1 0,9 0 0,13-3 0,231-34 0,302-8 0,235 35 0,-760 17 0,-32 0 0,-19 1 0,-1067 62-1564,972-62 1491,-1143 16 25,1255-20 197,0 0 0,0-1 0,0 0 0,0 0 0,-8-2 0,13 3-128,0 0 0,0 0 0,-1 0 1,1-1-1,0 1 0,-1 0 0,1 0 0,0 0 1,0 0-1,-1 0 0,1-1 0,0 1 0,0 0 1,0 0-1,-1 0 0,1-1 0,0 1 1,0 0-1,0 0 0,0-1 0,-1 1 0,1 0 1,0 0-1,0-1 0,0 1 0,0 0 0,0 0 1,0-1-1,0 1 0,0 0 0,0-1 0,0 1 1,0 0-1,0 0 0,0-1 0,17-12-1,0 7-18,-1 1 0,1 0 0,32-4 0,-37 7-2,837-85 0,-505 61 0,-280 21 0,505-24 0,-557 30 0,-34-1 0,-158 3 0,-690 50-1098,409-20 1098,255-16-3,-136 5 189,1106-35-88,331-2-357,-426 15 259,-660 0 90,0 0-1,0 1 1,1 0 0,-1 0-1,13 4 1,-21-5-78,0 1 0,1-1 0,-1 1 0,0-1 0,0 1 0,0 0 0,1 0 0,-1-1 0,0 1 0,0 0 0,0 0 0,0 0 0,0 0 0,0 0 0,-1 0-1,1 0 1,0 1 0,0-1 0,-1 0 0,1 0 0,-1 1 0,1-1 0,-1 0 0,1 1 0,-1-1 0,0 0 0,0 1 0,0-1 0,0 0 0,0 1 0,0-1 0,0 1 0,0-1 0,0 0 0,-1 1 0,1-1 0,0 0 0,-1 1 0,0-1-1,1 0 1,-1 0 0,1 1 0,-1-1 0,-1 1 0,0 1-12,0 0 0,0 0 0,-1 0 0,1 0 0,-1-1 0,1 1 0,-1-1 0,0 1 0,0-1 0,0 0 0,0 0 0,-1-1 0,1 1 0,0-1 0,-1 1 0,1-1 0,-1 0 0,0 0 0,1-1 0,-5 1 0,-12 1 0,0 0 0,-32-3 0,27 0 0,-678 12 0,459 4 0,-273 6 0,414-20 0,-91-3 0,192 2 0,0 0 0,-1-1 0,1 1 0,0 0 0,0-1 0,0 1 0,0-1 0,0 0 0,-4-2 0,6 3 0,-1-1 0,1 1 0,-1 0 0,1 0 0,0-1 0,-1 1 0,1-1 0,0 1 0,0 0 0,-1-1 0,1 1 0,0-1 0,0 1 0,-1-1 0,1 1 0,0-1 0,0 1 0,0-1 0,0 1 0,0-1 0,0 1 0,0-1 0,0 1 0,0-1 0,0 1 0,0-1 0,0 0 0,2-2 0,-1 1 0,1-1 0,0 0 0,0 1 0,0 0 0,0-1 0,0 1 0,1 0 0,-1 0 0,1 0 0,-1 1 0,1-1 0,5-2 0,26-11 0,0 1 0,0 2 0,1 1 0,63-10 0,-60 14 0,374-52 0,4 34 0,42 20 0,-334 5 0,-1198 0 0,1025 2 0,-53 10 0,14-2 0,84-10 0,6 1 0,13-2 0,30-2 0,1261-18 0,-970 41 0,-300-15 0,1 2 0,-1 1 0,0 2 0,-1 2 0,0 1 0,65 34 0,-81-35 0,-1 0 0,25 22 0,-37-29 0,0 1 0,0 0 0,0 0 0,-1 1 0,0-1 0,0 1 0,-1 1 0,0-1 0,5 13 0,-8-18 0,-1-1 0,1 1 0,-1 0 0,0 0 0,0 0 0,0-1 0,0 1 0,0 0 0,0 0 0,0 0 0,0-1 0,-1 1 0,1 0 0,0 0 0,-1-1 0,0 1 0,1 0 0,-1-1 0,0 1 0,0-1 0,0 1 0,0-1 0,0 1 0,-1-1 0,1 0 0,0 1 0,0-1 0,-1 0 0,1 0 0,-1 0 0,-2 1 0,-6 3 0,1 0 0,-1-1 0,-1 0 0,-13 3 0,9-3 0,-70 19 0,-1-3 0,-1-5 0,-123 7 0,-268-16 0,397-7 0,-142-2-1365,199 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7:17.5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1:34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515 1298 24575,'1'211'0,"-16"610"0,4-638 0,14-599 0,-5 210 0,2 201 0,0 0 0,1-1 0,-1 1 0,-1-1 0,1 1 0,-1-1 0,0 1 0,0 0 0,-1-1 0,-3-7 0,5 13 0,0 0 0,0 0 0,0 0 0,0 0 0,0 0 0,0 0 0,0 0 0,0 0 0,0 0 0,-1 0 0,1 0 0,0 0 0,0-1 0,0 1 0,0 0 0,0 0 0,0 0 0,0 0 0,0 0 0,0 0 0,-1 0 0,1 0 0,0 0 0,0 0 0,0 0 0,0 0 0,0 0 0,0 1 0,0-1 0,0 0 0,-1 0 0,1 0 0,0 0 0,0 0 0,0 0 0,0 0 0,0 0 0,0 0 0,0 0 0,0 0 0,0 0 0,0 0 0,0 0 0,0 1 0,-1-1 0,1 0 0,0 0 0,0 0 0,0 0 0,0 0 0,0 0 0,0 0 0,0 0 0,0 0 0,0 1 0,0-1 0,0 0 0,0 0 0,0 0 0,0 0 0,0 0 0,-4 14 0,0 13 0,0 351 0,6-228 0,-2-758 0,1 572 0,10-51 0,-5 51 0,1-50 0,-7 53 0,0 25 0,-1 24 0,0 967 0,2-534 0,-1-461 0,1 1 0,0-1 0,1 1 0,1-1 0,-1 1 0,7-16 0,-7 23 0,0-1 0,0 1 0,0-1 0,1 1 0,-1 0 0,1-1 0,0 1 0,0 1 0,1-1 0,-1 0 0,1 1 0,-1 0 0,1 0 0,0 0 0,1 0 0,-1 0 0,7-2 0,8 1 0,-1 0 0,1 2 0,0 0 0,-1 1 0,1 1 0,30 4 0,5-2 0,521 0 0,-310-3 0,-260 0 0,0 1 0,0 0 0,0 0 0,-1 1 0,1-1 0,0 1 0,0 0 0,0 1 0,-1-1 0,1 1 0,-1 0 0,1 0 0,-1 0 0,6 4 0,-10-6 0,1 0 0,-1 1 0,0-1 0,0 0 0,0 0 0,0 0 0,0 1 0,1-1 0,-1 0 0,0 0 0,0 1 0,0-1 0,0 0 0,0 0 0,0 1 0,0-1 0,0 0 0,0 0 0,0 1 0,0-1 0,0 0 0,0 1 0,0-1 0,0 0 0,0 0 0,0 1 0,0-1 0,0 0 0,0 0 0,0 1 0,-1-1 0,1 0 0,0 0 0,0 0 0,0 1 0,0-1 0,-1 0 0,1 0 0,0 1 0,-15 6 0,-22 0 0,33-6 0,-315 26 0,-5-25 0,259-2 0,42 0 0,0-1 0,0-1 0,0-1 0,1-1 0,-1-2 0,-25-8 0,41 11 0,0 0 0,1 0 0,-1-1 0,1 1 0,0-1 0,0-1 0,0 1 0,1-1 0,0 0 0,-7-8 0,9 9 0,1 0 0,-1-1 0,1 1 0,0 0 0,0-1 0,0 0 0,1 1 0,0-1 0,0 0 0,0 0 0,0 0 0,1 0 0,0 1 0,0-1 0,0 0 0,0 0 0,2-5 0,-1 8 0,-1-1 0,1 1 0,0 0 0,0 0 0,1 0 0,-1-1 0,0 1 0,1 0 0,-1 1 0,1-1 0,0 0 0,0 0 0,0 1 0,-1-1 0,1 1 0,1-1 0,-1 1 0,0 0 0,0 0 0,0 0 0,1 0 0,-1 0 0,0 1 0,5-1 0,8-3 0,1 2 0,26-2 0,-29 3 0,448-2 0,-247 7 0,92-4 0,-1375 0 0,1063 0 0,0 0 0,1 0 0,-1-1 0,0 0 0,-7-2 0,13 3 0,0 0 0,0 0 0,0 0 0,0 0 0,0 0 0,-1 0 0,1 0 0,0 0 0,0 0 0,0 0 0,0 0 0,0 0 0,0 0 0,0 0 0,0 0 0,0 0 0,-1 0 0,1 0 0,0 0 0,0 0 0,0-1 0,0 1 0,0 0 0,0 0 0,0 0 0,0 0 0,0 0 0,0 0 0,0 0 0,0 0 0,0-1 0,0 1 0,0 0 0,0 0 0,0 0 0,0 0 0,0 0 0,0 0 0,0 0 0,0-1 0,0 1 0,0 0 0,0 0 0,0 0 0,0 0 0,0 0 0,0 0 0,0 0 0,0 0 0,0-1 0,0 1 0,0 0 0,0 0 0,1 0 0,-1 0 0,0 0 0,0 0 0,0 0 0,0 0 0,0 0 0,0 0 0,0 0 0,0 0 0,0 0 0,1 0 0,-1 0 0,0 0 0,0 0 0,0 0 0,15-6 0,20-3 0,241-15 0,-102 12 0,533-48 0,-672 58 0,-25 3 0,-1-2 0,1 1 0,-1-1 0,0-1 0,12-2 0,-20 4 0,-1 0 0,0 0 0,0 0 0,1 0 0,-1 0 0,0 0 0,0 0 0,1 0 0,-1 0 0,0 0 0,0-1 0,1 1 0,-1 0 0,0 0 0,0 0 0,0 0 0,1 0 0,-1 0 0,0 0 0,0-1 0,0 1 0,1 0 0,-1 0 0,0 0 0,0 0 0,0-1 0,0 1 0,0 0 0,1 0 0,-1 0 0,0-1 0,0 1 0,0 0 0,0 0 0,0-1 0,0 1 0,0 0 0,0 0 0,0-1 0,0 1 0,0 0 0,0 0 0,0-1 0,0 1 0,0 0 0,0 0 0,0-1 0,0 1 0,0 0 0,0 0 0,0 0 0,0-1 0,-1 1 0,1 0 0,0 0 0,0 0 0,0-1 0,0 1 0,-1 0 0,1 0 0,0 0 0,0-1 0,-18-7 0,-222-50 0,121 39 0,-1 6 0,-126 1 0,207 11 0,21 1 0,1-1 0,0-1 0,-1 0 0,1-2 0,0 0 0,-21-7 0,32 4 0,14 2 0,20 0 0,402-2 0,-275 9 0,98-1 0,-610 19 0,216-9 0,-109 8-48,-877 32-451,1121-51 526,0-1-1,0 1 1,0-1 0,0 0-1,-7-2 1,13 3-23,-1-1 0,1 1-1,0 0 1,-1 0 0,1 0 0,0 0 0,0 0 0,-1 0 0,1 0 0,0-1 0,0 1 0,-1 0-1,1 0 1,0 0 0,0 0 0,-1-1 0,1 1 0,0 0 0,0 0 0,0-1 0,0 1 0,-1 0-1,1 0 1,0-1 0,0 1 0,0 0 0,0-1 0,0 1 0,0 0 0,0 0 0,0-1 0,0 1-1,0 0 1,0-1 0,0 1 0,0 0 0,0-1 0,1 0 7,0 0 1,0-1-1,0 1 1,1 0-1,-1 0 0,0 0 1,0 0-1,1 1 1,-1-1-1,1 0 0,-1 0 1,3 0-1,204-69 72,-168 58-75,357-80-8,-320 76 0,92-13 0,-147 26 0,1 0 0,0 1 0,40 3 0,-136-11 0,50 8 0,-40-9 0,51 5 0,12 1 0,24-1 0,80-2 0,118 8 0,-104 2 0,-39-3 0,90 4 0,-167-3 0,0 0 0,-1 0 0,1 0 0,-1 0 0,1 1 0,0-1 0,-1 1 0,1-1 0,-1 1 0,1-1 0,-1 1 0,0 0 0,1 0 0,-1 0 0,0 0 0,2 2 0,-2-3 0,0 1 0,-1 0 0,0 0 0,1 0 0,-1 0 0,1 0 0,-1 0 0,0 0 0,0 0 0,0 0 0,1 0 0,-1 0 0,0 0 0,0 0 0,-1 0 0,1 0 0,0 0 0,0 0 0,0 0 0,-1 1 0,-1 2 0,0 0 0,0 0 0,0 0 0,-1 0 0,1 0 0,-1 0 0,0-1 0,0 0 0,-1 1 0,1-1 0,-4 3 0,-23 13 0,-1 0 0,0-2 0,-60 22 0,46-20 0,-77 27 0,-155 37 0,84-28 0,152-47 0,40-8 0,0 0 0,1 1 0,-1-1 0,0 0 0,1 0 0,-1 0 0,0 0 0,1 0 0,-1 0 0,0 0 0,1 0 0,-1 0 0,0 0 0,1-1 0,-1 1 0,0 0 0,1 0 0,-1 0 0,0-1 0,1 1 0,-1 0 0,1-1 0,-1 1 0,0-1 0,1 1 0,-1-1 0,1 1 0,0-1 0,-1 1 0,1-1 0,-1 1 0,1-1 0,0 0 0,-1 1 0,1-1 0,0 1 0,0-1 0,-1 0 0,1 1 0,0-1 0,0 0 0,0 0 0,0 1 0,0-1 0,0 0 0,0 1 0,0-1 0,0 0 0,0 1 0,0-1 0,1 0 0,-1 1 0,1-2 0,1-3 0,1 1 0,0-1 0,0 1 0,0 0 0,0 0 0,1 0 0,0 0 0,0 0 0,0 1 0,0 0 0,1-1 0,4-1 0,62-32 0,-1 10 0,2 3 0,110-21 0,-84 22 0,-39 8 0,127-27 0,-164 36 0,-22 5 0,0 1 0,0 0 0,0 0 0,0 0 0,0 0 0,0 0 0,0 0 0,1-1 0,-1 1 0,0 0 0,0 0 0,0 0 0,0 0 0,0-1 0,0 1 0,0 0 0,0 0 0,0 0 0,0 0 0,0 0 0,0-1 0,0 1 0,0 0 0,-1 0 0,1 0 0,0 0 0,0 0 0,0-1 0,0 1 0,0 0 0,0 0 0,0 0 0,0 0 0,0 0 0,-1 0 0,1 0 0,0 0 0,0-1 0,0 1 0,0 0 0,0 0 0,0 0 0,-1 0 0,1 0 0,0 0 0,0 0 0,0 0 0,0 0 0,0 0 0,-1 0 0,1 0 0,0 0 0,0 0 0,0 0 0,0 0 0,0 0 0,-1 0 0,-45-7 0,-216 3 0,135 5 0,-137-17 0,243 12 0,17 3 0,0 0 0,0 0 0,0 1 0,0-1 0,-1 1 0,1 0 0,-7 1 0,10-1 0,0 0 0,0 1 0,1-1 0,-1 1 0,0 0 0,0-1 0,0 1 0,0 0 0,1-1 0,-1 1 0,0 0 0,1 0 0,-1-1 0,1 1 0,-1 0 0,1 0 0,-1 0 0,1 0 0,-1 0 0,1 0 0,0 0 0,0 0 0,-1 0 0,1 0 0,0 0 0,0 0 0,0 0 0,0 0 0,0 0 0,0 0 0,0 0 0,1 0 0,-1 0 0,0 0 0,1 2 0,3 12 0,0 0 0,1-1 0,0 0 0,13 24 0,-10-21 0,0 0 0,7 26 0,-14-42 0,-1 0 0,0-1 0,1 1 0,-1 0 0,0-1 0,0 1 0,0 0 0,0 0 0,0-1 0,0 1 0,0 0 0,0 0 0,0-1 0,0 1 0,0 0 0,0 0 0,0-1 0,0 1 0,-1 0 0,1-1 0,0 1 0,-1 0 0,1-1 0,0 1 0,-1 0 0,1-1 0,-1 1 0,1-1 0,-1 1 0,1-1 0,-1 1 0,0-1 0,1 1 0,-1-1 0,0 1 0,1-1 0,-1 0 0,0 0 0,1 1 0,-1-1 0,0 0 0,1 0 0,-1 0 0,0 0 0,0 1 0,1-1 0,-1 0 0,0 0 0,0-1 0,1 1 0,-2 0 0,-7-1 0,0-1 0,0 0 0,-15-5 0,2 1 0,20 6 0,-1 0 0,0 0 0,1 0 0,-1 0 0,1 1 0,-1-1 0,1 1 0,-1-1 0,1 1 0,-1 0 0,1 0 0,-1 0 0,1 0 0,0 0 0,0 1 0,0-1 0,-1 1 0,1-1 0,1 1 0,-1 0 0,0 0 0,0 0 0,1 0 0,-3 3 0,-2 5 0,1 1 0,0-1 0,0 1 0,-3 13 0,4-14 0,-19 59 0,2 2 0,-16 109 0,36-176 0,1-1 0,-1 1 0,0 0 0,0-1 0,0 1 0,0-1 0,-3 5 0,4-8 0,0 1 0,-1-1 0,1 0 0,0 0 0,0 0 0,0 1 0,0-1 0,0 0 0,-1 0 0,1 0 0,0 0 0,0 1 0,0-1 0,-1 0 0,1 0 0,0 0 0,0 0 0,-1 0 0,1 0 0,0 0 0,0 0 0,-1 0 0,1 0 0,0 0 0,0 0 0,-1 0 0,1 0 0,0 0 0,0 0 0,0 0 0,-1 0 0,1 0 0,0 0 0,0 0 0,-1 0 0,1-1 0,-10-15 0,5 2 0,0-1 0,2 1 0,0-1 0,0-1 0,0-21 0,5-81 0,0 56 0,0-4 0,0 30 0,-2-1 0,-1 1 0,-6-40 0,2 62 0,0 0 0,0 0 0,-2 0 0,1 0 0,-2 1 0,0 0 0,0 1 0,-12-13 0,6 6 0,0-1 0,-13-26 0,24 40 0,0-1 0,1 1 0,-1-1 0,1 0 0,1 0 0,-1 0 0,1 0 0,0 0 0,1 0 0,0-1 0,1-11 0,0 17 0,0-1 0,0 1 0,0-1 0,0 1 0,0-1 0,1 1 0,-1 0 0,1 0 0,0 0 0,-1 0 0,1 0 0,0 0 0,0 0 0,1 0 0,-1 1 0,0-1 0,0 1 0,1-1 0,-1 1 0,1 0 0,-1 0 0,1 0 0,-1 1 0,1-1 0,5 0 0,9-3 0,0 2 0,31-1 0,-40 3 0,42-1 0,0 3 0,0 2 0,0 2 0,-1 2 0,0 3 0,0 1 0,71 29 0,15 6 0,-114-41 0,1 0 0,-1-2 0,42 3 0,-968-8 0,896 1 0,-10 0 0,0 0 0,-23-4 0,42 4 0,-1 0 0,1 0 0,0 0 0,0 0 0,-1 0 0,1 0 0,0 0 0,-1 0 0,1 0 0,0 0 0,0 0 0,-1 0 0,1 0 0,0 0 0,0-1 0,-1 1 0,1 0 0,0 0 0,0 0 0,-1 0 0,1 0 0,0 0 0,0-1 0,0 1 0,-1 0 0,1 0 0,0 0 0,0-1 0,0 1 0,-1 0 0,1 0 0,0-1 0,0 1 0,0 0 0,0 0 0,0-1 0,0 1 0,0 0 0,0 0 0,0-1 0,0 1 0,0-1 0,11-6 0,25-5 0,178-39 0,284-30 0,-322 60 0,308 5 0,-469 17 0,-28-1 0,-12 2 0,-180 34 0,-25 2 0,235-43 0,22-7 0,37-14 0,185-52 0,-246 75 0,-16 0 0,-41-1 0,-9-2 0,-40-13 0,-119-38 0,214 55 0,0-1 0,1 0 0,-1 0 0,1-1 0,-1 0 0,-8-7 0,15 11 0,0-1 0,0 0 0,0 0 0,0 0 0,0 0 0,0 0 0,1 0 0,-1 0 0,0 0 0,1 0 0,-1 0 0,0 0 0,1 0 0,0 0 0,-1-1 0,1 1 0,0 0 0,-1 0 0,1-1 0,0 0 0,0 0 0,1 1 0,0-1 0,-1 1 0,1-1 0,0 1 0,0-1 0,0 1 0,0 0 0,0-1 0,0 1 0,0 0 0,0 0 0,0 0 0,1 0 0,-1 0 0,0 0 0,1 0 0,-1 0 0,1 0 0,1 0 0,9-4 0,-1 0 0,1 1 0,0 0 0,0 1 0,1 0 0,16-1 0,76-2 0,-103 6 0,-71 3 0,-203-3 0,262 0 0,-1-2 0,0 0 0,1 0 0,-1-1 0,1 0 0,0-1 0,-17-8 0,25 11 0,0 0 0,-1 0 0,1 0 0,0-1 0,0 1 0,0-1 0,1 1 0,-1-1 0,0 0 0,0 1 0,1-1 0,-1 0 0,1 0 0,0 0 0,-1 0 0,1-1 0,0 1 0,0 0 0,1 0 0,-1-1 0,0 1 0,1-1 0,-1 1 0,1 0 0,0-1 0,0 1 0,0-1 0,0 1 0,0-1 0,1 1 0,-1-1 0,1 1 0,-1 0 0,1-1 0,0 1 0,0 0 0,0 0 0,0-1 0,2-1 0,4-7 0,1 0 0,1 1 0,0-1 0,0 2 0,1 0 0,0 0 0,0 0 0,1 1 0,0 1 0,17-9 0,14-4 0,69-25 0,-62 30 0,0 3 0,0 1 0,79-6 0,-88 15 0,-21 1 0,-41 1 0,-406 1 0,1134-1 0,-702 0 0,3 0 0,1 0 0,0 0 0,0 1 0,12 3 0,-20-4 0,0 0 0,0 0 0,0 0 0,0 0 0,0 0 0,1 0 0,-1 0 0,0 0 0,0 0 0,0 0 0,0 0 0,0 0 0,0 0 0,1 1 0,-1-1 0,0 0 0,0 0 0,0 0 0,0 0 0,0 0 0,0 0 0,0 1 0,0-1 0,0 0 0,0 0 0,1 0 0,-1 0 0,0 0 0,0 1 0,0-1 0,0 0 0,0 0 0,0 0 0,0 0 0,0 0 0,0 1 0,0-1 0,0 0 0,0 0 0,-1 0 0,1 0 0,0 0 0,0 1 0,0-1 0,0 0 0,0 0 0,0 0 0,0 0 0,0 0 0,0 0 0,0 1 0,0-1 0,-1 0 0,1 0 0,0 0 0,0 0 0,0 0 0,-15 10 0,-19 7 0,-5-4 0,-1-1 0,-75 13 0,-90-1 0,142-17 0,-242 21 0,2-25 0,368-1 0,107-11 0,64-22 0,-128 13 0,213-5 0,-321 23 0,0 0 0,0 0 0,0 0 0,0 0 0,0 0 0,0 0 0,0 0 0,0 0 0,0 0 0,0 1 0,0-1 0,0 0 0,0 0 0,0 0 0,0 0 0,0 0 0,0 0 0,0 0 0,0 0 0,0 0 0,0 0 0,0 1 0,0-1 0,0 0 0,0 0 0,0 0 0,0 0 0,0 0 0,0 0 0,0 0 0,0 0 0,0 0 0,0 0 0,0 1 0,0-1 0,0 0 0,0 0 0,0 0 0,0 0 0,0 0 0,0 0 0,0 0 0,0 0 0,1 0 0,-19 8 0,-29 7 0,-84 23 0,-183 57 0,271-80 0,-84 15 0,121-28 0,-1 0 0,1 0 0,-1 0 0,1 1 0,-11 6 0,13-6 0,0-1 0,-1 1 0,1-1 0,-1-1 0,1 1 0,-1 0 0,-6 0 0,9-2 0,-1 0 0,1 0 0,-1 0 0,1-1 0,-1 1 0,1-1 0,0 1 0,-1-1 0,1 0 0,0 0 0,-1 0 0,1-1 0,0 1 0,0 0 0,0-1 0,0 1 0,0-1 0,-3-2 0,-14-18 0,16 18 0,0 0 0,0 0 0,0 1 0,0-1 0,0 1 0,-1 0 0,0 0 0,1 0 0,-1 0 0,0 1 0,0 0 0,-1-1 0,1 2 0,-5-3 0,7 4 0,1 0 0,0 1 0,-1-1 0,1 0 0,0 0 0,-1 1 0,1-1 0,0 1 0,0 0 0,-1-1 0,1 1 0,0 0 0,0-1 0,0 1 0,0 0 0,0 0 0,0 0 0,0 0 0,0 0 0,1 0 0,-1 0 0,0 0 0,1 1 0,-1-1 0,0 0 0,1 0 0,-1 1 0,1-1 0,0 0 0,-1 0 0,1 1 0,0-1 0,0 2 0,-4 49 0,4-47 0,4 379 0,-4-384 0,2 31 0,3-17 0,-5-14 0,0 0 0,1 0 0,-1 1 0,0-1 0,0 0 0,1 0 0,-1 0 0,0 0 0,0 0 0,1 0 0,-1 0 0,0 0 0,1 0 0,-1 0 0,0 0 0,0 0 0,1 0 0,-1 0 0,0 0 0,0 0 0,1 0 0,-1 0 0,0 0 0,0-1 0,1 1 0,-1 0 0,0 0 0,0 0 0,1 0 0,-1-1 0,0 1 0,0 0 0,0 0 0,0 0 0,1-1 0,-1 1 0,0 0 0,0 0 0,0-1 0,0 1 0,0 0 0,1-1 0,9-14 0,-1-1 0,0-1 0,-1 1 0,7-20 0,3-7 0,244-647-1592,-156 396 1180,169-502-565,-265 761 977,-7 23 0,0 0 0,1 1 0,0-1 0,11-18 0,-15 30 8,0 0 1,0 0 0,0 0-1,0 0 1,0 1 0,0-1-1,0 0 1,0 0 0,0 0-1,0 0 1,0 1 0,0-1-1,0 0 1,0 0-1,0 0 1,0 0 0,0 1-1,0-1 1,0 0 0,0 0-1,0 0 1,0 0 0,1 1-1,-1-1 1,0 0 0,0 0-1,0 0 1,0 0 0,0 0-1,0 0 1,1 0 0,-1 1-1,0-1 1,0 0-1,0 0 1,0 0 0,1 0-1,-1 0 1,0 0 0,0 0-1,0 0 1,0 0 0,1 0-1,-1 0 1,0 0 0,0 0-1,0 0 1,0 0 0,1 0-1,-1 0 1,0 0 0,0 0-1,0 0 1,0 0-1,1 0 1,-1-1 0,0 1-1,0 0 1,0 0 0,0 0-1,0 0 1,1 0 0,-1-1-1,1 19 1020,-12 567 372,13-508-1400,-4 94 0,-2-151-1365,-2-4-5461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1:57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1 794 24575,'1'41'0,"10"50"0,1 19 0,0 22 0,1 14 0,-11 30 0,-2-174 0,0-1 0,0 1 0,0 0 0,0 0 0,1-1 0,-1 1 0,1 0 0,-1 0 0,1-1 0,-1 1 0,3 2 0,-3-3 0,0-1 0,0 0 0,1 0 0,-1 0 0,0 0 0,1 0 0,-1 0 0,0 0 0,1 0 0,-1 0 0,0 0 0,0 0 0,1-1 0,-1 1 0,0 0 0,1 0 0,-1 0 0,0 0 0,0 0 0,1 0 0,-1-1 0,0 1 0,0 0 0,1 0 0,-1 0 0,0-1 0,0 1 0,0 0 0,0 0 0,1-1 0,-1 1 0,0 0 0,0 0 0,0-1 0,0 1 0,0 0 0,0-1 0,16-42 0,18-161 0,-30 175 0,-2 0 0,-2-40 0,-1 37 0,6-49 0,-2 65 0,1 1 0,0 0 0,7-15 0,-6 17 0,0-1 0,-1 0 0,0 0 0,2-21 0,-2-43 0,-7-121 0,-9 98 0,-1-51 0,12 133 0,0 10 0,1 0 0,0 0 0,1 1 0,1-10 0,-2 16 0,1 0 0,-1-1 0,1 1 0,0 0 0,0 0 0,0 0 0,0 0 0,0 0 0,0 0 0,0 1 0,1-1 0,-1 0 0,1 0 0,-1 1 0,1-1 0,0 1 0,0 0 0,0-1 0,-1 1 0,5-1 0,6-3 0,0 1 0,0 1 0,1 1 0,-1-1 0,1 2 0,-1 0 0,1 0 0,0 1 0,-1 1 0,1 0 0,-1 1 0,1 0 0,-1 1 0,0 0 0,20 9 0,1 2 0,0 1 0,-1 2 0,-1 1 0,38 29 0,-63-43 0,-1 1 0,1-1 0,-1 1 0,1 1 0,-2-1 0,1 1 0,0 0 0,-1 0 0,0 0 0,-1 0 0,1 1 0,4 12 0,-5-6 0,0 1 0,-1-1 0,0 1 0,-1-1 0,-1 1 0,-1 14 0,1-7 0,0-13 0,0 0 0,0-1 0,-1 1 0,0-1 0,-4 15 0,4-19 0,0-1 0,0 0 0,-1 0 0,1 1 0,-1-1 0,1 0 0,-1 0 0,0 0 0,0 0 0,1-1 0,-1 1 0,-1 0 0,1-1 0,0 1 0,0-1 0,-1 0 0,1 0 0,0 0 0,-1 0 0,1 0 0,-4 0 0,-5 2 0,0-1 0,0 0 0,0-1 0,0 0 0,0 0 0,-1-2 0,1 1 0,0-1 0,0-1 0,0 0 0,0-1 0,-12-4 0,18 5 0,-1-1 0,0 1 0,1-1 0,0 0 0,0-1 0,0 0 0,0 1 0,0-1 0,1-1 0,-1 1 0,1-1 0,1 0 0,-1 0 0,0 0 0,1 0 0,0 0 0,1-1 0,-1 1 0,1-1 0,0 0 0,0 0 0,1 0 0,-2-9 0,2 5 0,-1 0 0,2 0 0,-1 0 0,2 0 0,2-19 0,-3 26 0,1 0 0,0 0 0,0 0 0,0 0 0,0 1 0,0-1 0,1 0 0,-1 1 0,1-1 0,0 1 0,0-1 0,0 1 0,0 0 0,0 0 0,0 0 0,1 0 0,-1 0 0,1 0 0,-1 1 0,1-1 0,0 1 0,0 0 0,4-2 0,13-2 0,1 1 0,0 0 0,-1 1 0,42 1 0,84 11 0,-112-6 0,-1 2 0,0 1 0,-1 2 0,0 1 0,32 13 0,-60-20 0,1 1 0,-1-1 0,1 1 0,-1 0 0,0 0 0,0 1 0,0-1 0,0 1 0,3 4 0,-7-7 0,1 0 0,0 0 0,0 0 0,-1 0 0,1 0 0,-1 0 0,1 0 0,-1 0 0,1 0 0,-1 0 0,1 0 0,-1 0 0,0 0 0,0 0 0,0 1 0,0-1 0,0 0 0,0 0 0,0 0 0,0 0 0,0 0 0,0 1 0,0-1 0,-1 0 0,1 0 0,-1 0 0,1 0 0,-1 0 0,1 0 0,-1 0 0,1 0 0,-1 0 0,0 0 0,1 0 0,-1-1 0,0 1 0,0 0 0,0 0 0,0-1 0,0 1 0,0 0 0,0-1 0,0 1 0,-2 0 0,-6 3 0,1-1 0,-1 0 0,-1 0 0,1-1 0,0 0 0,0-1 0,-12 1 0,-72-2 0,57-2 0,-18 2 0,-60-3 0,92-2 0,32-1 0,41-2 0,504 0 0,-417 10 0,-187-4 0,-99-16 0,118 12 0,-1 0 0,-37-13 0,62 17 0,-1 0 0,1-1 0,0 1 0,0-1 0,0-1 0,1 1 0,-1-1 0,1 0 0,0 0 0,0-1 0,-9-9 0,14 13 0,-1 0 0,0 0 0,1 0 0,-1 0 0,1 0 0,-1-1 0,1 1 0,-1 0 0,1 0 0,0 0 0,0 0 0,-1-1 0,1 1 0,0 0 0,0 0 0,0 0 0,1-1 0,-1 1 0,0 0 0,0 0 0,1 0 0,-1 0 0,0-1 0,1 1 0,-1 0 0,1 0 0,-1 0 0,1 0 0,0 0 0,0 0 0,-1 0 0,1 0 0,0 0 0,0 1 0,0-1 0,0 0 0,0 0 0,0 1 0,0-1 0,0 1 0,0-1 0,0 1 0,3-1 0,5-3 0,0 0 0,1 1 0,0 0 0,10-1 0,64-11 0,138-4 0,90 16 0,-221 4 0,112 1 0,-204-2 0,-22-1 0,0 1 0,0 1 0,0 1 0,1 1 0,-1 1 0,1 1 0,-29 10 0,-167 71 0,216-86 0,1 1 0,-1-1 0,1 1 0,-1-1 0,0 1 0,1 0 0,-1 0 0,1-1 0,0 1 0,-1 0 0,1 1 0,0-1 0,0 0 0,-1 0 0,1 0 0,0 1 0,0-1 0,0 0 0,1 1 0,-2 2 0,2-2 0,0-1 0,1 1 0,-1 0 0,1-1 0,-1 1 0,1-1 0,0 1 0,0-1 0,0 1 0,0-1 0,0 0 0,0 1 0,0-1 0,0 0 0,0 0 0,0 0 0,1 1 0,-1-1 0,1-1 0,1 3 0,1 0 0,10 5 0,-1 2 0,0 0 0,-1 1 0,0 0 0,-1 1 0,-1 0 0,17 23 0,-21-25 0,0 1 0,0 0 0,-1 0 0,0 0 0,-1 0 0,-1 1 0,0 0 0,0 0 0,-1 0 0,0 0 0,-1 19 0,-4-371 0,3 336 0,-1-1 0,1 0 0,-1 0 0,0 0 0,-1 1 0,1-1 0,-3-5 0,4 10 0,-1-1 0,1 0 0,0 0 0,-1 1 0,1-1 0,-1 0 0,1 0 0,-1 1 0,0-1 0,1 1 0,-1-1 0,0 0 0,1 1 0,-1-1 0,0 1 0,0 0 0,1-1 0,-1 1 0,-1-1 0,1 1 0,0 0 0,0 1 0,0-1 0,0 0 0,0 0 0,0 1 0,0-1 0,0 0 0,0 1 0,0-1 0,1 1 0,-1-1 0,0 1 0,0 0 0,1-1 0,-1 1 0,0 0 0,0-1 0,1 1 0,-1 0 0,0 1 0,-4 7 0,0 0 0,1 0 0,0 1 0,0-1 0,1 1 0,0 0 0,1-1 0,0 1 0,0 14 0,-1-8 0,-27 216 0,-5 33 0,-2-62 0,-13 88 0,41-216 0,2 147 0,7-217 0,1 20 0,-1-20 0,0-16 0,0-1166 0,1 1174 0,-1 0 0,-1 0 0,1 0 0,0 0 0,-1 0 0,1 0 0,-1 0 0,0 0 0,0 0 0,0 0 0,0 0 0,-1 0 0,1 0 0,-1 1 0,1-1 0,-4-3 0,3 5 0,0 0 0,1 0 0,-1 0 0,0 0 0,0 0 0,0 0 0,0 0 0,0 1 0,0-1 0,0 1 0,0 0 0,0-1 0,-1 1 0,1 0 0,0 0 0,0 1 0,0-1 0,0 0 0,0 1 0,0-1 0,0 1 0,0-1 0,0 1 0,0 0 0,-3 2 0,-18 10 0,1 1 0,1 1 0,0 0 0,1 2 0,0 0 0,-22 28 0,17-20 0,11-9 0,0 1 0,2 0 0,-18 32 0,23-36 0,-1 0 0,0 0 0,0-1 0,-1 0 0,-1 0 0,0-1 0,0-1 0,-1 1 0,-21 13 0,22-17 0,-1-2 0,1 1 0,-1-1 0,0-1 0,-18 5 0,27-8 0,0-1 0,0 1 0,0-1 0,0 0 0,0 0 0,0 0 0,0 1 0,0-2 0,0 1 0,0 0 0,0 0 0,0-1 0,0 1 0,0-1 0,0 0 0,0 1 0,0-1 0,0 0 0,1 0 0,-1 0 0,0 0 0,1-1 0,-1 1 0,0 0 0,1-1 0,0 1 0,-1-1 0,1 0 0,0 1 0,0-1 0,0 0 0,0 0 0,0 1 0,0-1 0,0 0 0,1 0 0,-1 0 0,1 0 0,-1-4 0,-2-24 0,0 0 0,3 1 0,4-52 0,0 0 0,-4 32 0,-1-74 0,0 120 0,0 0 0,0-1 0,0 1 0,0 0 0,-1 0 0,1 0 0,-1 0 0,0 0 0,0 1 0,0-1 0,0 0 0,-1 1 0,1 0 0,0-1 0,-1 1 0,0 0 0,0 0 0,1 1 0,-1-1 0,0 0 0,0 1 0,-1 0 0,-4-2 0,-3-1 0,1 1 0,0 1 0,-1 0 0,0 0 0,1 1 0,-14 0 0,21 1 0,1 0 0,0 0 0,-1 1 0,1-1 0,-1 1 0,1-1 0,-1 1 0,1 0 0,0 0 0,0 0 0,-1 0 0,1 1 0,0-1 0,0 0 0,0 1 0,0 0 0,1-1 0,-1 1 0,0 0 0,1 0 0,-1 0 0,1 0 0,0 0 0,-1 0 0,1 0 0,0 1 0,0-1 0,0 0 0,1 1 0,-1-1 0,1 0 0,-1 4 0,-1 9 0,1 0 0,0 0 0,1 0 0,3 20 0,-1-9 0,0 209 0,-2-257 0,-1 1 0,-1-1 0,-7-28 0,7 42 0,0 0 0,-1-1 0,0 1 0,0 0 0,-1 1 0,0-1 0,0 0 0,-1 1 0,1 0 0,-2 0 0,-8-9 0,14 16 0,-1-1 0,1 1 0,0-1 0,-1 1 0,1-1 0,-1 1 0,1 0 0,-1-1 0,1 1 0,-1 0 0,0-1 0,1 1 0,-1 0 0,1 0 0,-1-1 0,0 1 0,1 0 0,-1 0 0,1 0 0,-1 0 0,0 0 0,1 0 0,-1 0 0,0 0 0,1 0 0,-1 0 0,1 0 0,-1 1 0,0-1 0,1 0 0,-1 0 0,0 1 0,0 0 0,-1 0 0,1 1 0,1-1 0,-1 1 0,0-1 0,0 0 0,0 1 0,1-1 0,-1 1 0,1 0 0,-1-1 0,1 3 0,-5 51 0,5-53 0,3 147 0,-4 105 0,0-234 0,-1 0 0,-1 0 0,-1 0 0,-1-1 0,-8 22 0,13-40 0,0 0 0,-1 0 0,1 0 0,-1 0 0,1 0 0,-1 0 0,1 0 0,-1-1 0,1 1 0,-1 0 0,0 0 0,0 0 0,1-1 0,-1 1 0,0 0 0,0-1 0,0 1 0,0-1 0,0 1 0,0-1 0,0 1 0,0-1 0,0 0 0,0 0 0,0 1 0,0-1 0,0 0 0,0 0 0,0 0 0,-2 0 0,1-1 0,-1 0 0,1 0 0,-1 0 0,1 0 0,-1-1 0,1 1 0,0-1 0,-1 0 0,1 1 0,0-1 0,-3-4 0,-5-6 0,0-1 0,-16-27 0,14 17 0,2 0 0,0-1 0,2 0 0,0-1 0,2 0 0,0 0 0,2 0 0,1-1 0,1 0 0,2-43 0,0 336 0,2-104 0,-3-89 0,3 83 0,-2-154 0,1-1 0,-1 1 0,1-1 0,0 1 0,0-1 0,0 0 0,0 1 0,0-1 0,0 0 0,1 0 0,-1 0 0,1 0 0,-1 0 0,1 0 0,0 0 0,-1 0 0,1-1 0,0 1 0,0-1 0,1 1 0,-1-1 0,0 0 0,0 0 0,1 0 0,-1 0 0,0 0 0,1 0 0,-1-1 0,1 1 0,2-1 0,10 2 0,0-1 0,1 0 0,29-4 0,-22 2 0,487-3 0,-317 5 0,-186-2 0,-7-1 0,-16-4 0,-32-8 0,44 13 0,-103-23 0,-41-12 0,89 17 0,-428-114 0,459 127 0,0 1 0,0 2 0,0 1 0,0 1 0,-45 5 0,72-5 0,1 1 0,-1 0 0,0 1 0,1-1 0,-1 0 0,0 0 0,0 0 0,1 0 0,-1 0 0,0 1 0,1-1 0,-1 0 0,1 1 0,-1-1 0,0 0 0,1 1 0,-1-1 0,1 1 0,-1-1 0,1 1 0,-1-1 0,1 1 0,-1-1 0,1 1 0,0 0 0,-1-1 0,1 1 0,0 0 0,-1-1 0,1 1 0,0 1 0,0-1 0,0 1 0,0 0 0,1 0 0,-1-1 0,1 1 0,-1 0 0,1-1 0,0 1 0,-1 0 0,1-1 0,0 1 0,2 1 0,6 9 0,0-1 0,17 14 0,-22-21 0,17 14 0,1 0 0,1-2 0,0-1 0,1-1 0,1 0 0,0-2 0,1-1 0,0-1 0,0-1 0,54 9 0,-38-12 0,0-3 0,0-1 0,49-4 0,-14 0 0,31 3 0,103-4 0,-197 2 0,-1 0 0,1-2 0,-1 1 0,25-9 0,-82 5 0,-69 7 0,-77-2 0,189 1 0,1 0 0,-1 0 0,1 0 0,0 0 0,-1 0 0,1 0 0,-1 0 0,1 0 0,-1 0 0,1 0 0,-1-1 0,1 1 0,0 0 0,-1 0 0,1 0 0,-1 0 0,1-1 0,0 1 0,-1 0 0,1 0 0,0-1 0,-1 1 0,1 0 0,0-1 0,-1 1 0,1 0 0,0-1 0,0 1 0,-1 0 0,1-1 0,0 1 0,0-1 0,0 1 0,-1-1 0,11-12 0,26-12 0,43-15 0,1 4 0,1 3 0,2 4 0,107-23 0,-140 44 0,0 3 0,69 1 0,-118 4 0,1 0 0,0 0 0,0 0 0,0 0 0,0 0 0,0 0 0,0 0 0,0 0 0,0-1 0,0 1 0,0-1 0,0 0 0,0 0 0,0 1 0,0-1 0,0 0 0,-1 0 0,1-1 0,0 1 0,-1 0 0,1-1 0,-1 1 0,0-1 0,1 1 0,-1-1 0,0 1 0,0-1 0,0 0 0,0 0 0,0 0 0,0 1 0,0-1 0,-1 0 0,1 0 0,-1 0 0,1 0 0,-1 0 0,0-3 0,0-1 0,0-1 0,-1 1 0,0 0 0,-1 0 0,1 0 0,-1-1 0,0 1 0,0 1 0,-1-1 0,-6-11 0,-206-276 0,210 286 0,-1 1 0,1 0 0,-1 0 0,0 1 0,0 0 0,-1 0 0,0 0 0,1 1 0,-2 0 0,1 0 0,-9-3 0,11 6 0,1 0 0,-1 0 0,0 0 0,1 1 0,-1 0 0,0-1 0,0 2 0,1-1 0,-1 1 0,0-1 0,0 1 0,1 1 0,-1-1 0,1 1 0,-1-1 0,1 1 0,0 0 0,0 1 0,-1-1 0,-4 5 0,0 1 0,0 0 0,1 0 0,-1 1 0,2 0 0,-1 0 0,1 1 0,1 0 0,-11 20 0,4 0 0,0 0 0,-8 34 0,15-37 0,0 1 0,2-1 0,1 1 0,0 29 0,3-57 0,0 1 0,0-1 0,0 0 0,0 0 0,0 0 0,0 0 0,0 1 0,0-1 0,0 0 0,0 0 0,0 0 0,0 1 0,0-1 0,0 0 0,0 0 0,0 0 0,0 1 0,0-1 0,0 0 0,0 0 0,0 0 0,0 0 0,0 1 0,1-1 0,-1 0 0,0 0 0,0 0 0,0 0 0,0 1 0,0-1 0,0 0 0,1 0 0,-1 0 0,0 0 0,0 0 0,0 0 0,0 0 0,1 0 0,-1 1 0,0-1 0,0 0 0,0 0 0,1 0 0,-1 0 0,0 0 0,0 0 0,0 0 0,1 0 0,10-9 0,22-33 0,-10 12 0,232-221 0,-239 237 0,-11 9 0,10-10 0,2 0 0,0 1 0,0 1 0,31-17 0,-49 30 0,1 0 0,0 1 0,0-1 0,0 0 0,0 0 0,0 1 0,0-1 0,0 0 0,0 0 0,-1 1 0,1-1 0,0 0 0,0 0 0,0 1 0,0-1 0,0 0 0,0 0 0,0 1 0,1-1 0,-1 0 0,0 0 0,0 1 0,0-1 0,0 0 0,0 0 0,0 0 0,0 1 0,0-1 0,1 0 0,-1 0 0,0 0 0,0 1 0,0-1 0,0 0 0,1 0 0,-1 0 0,0 0 0,0 1 0,0-1 0,1 0 0,-1 0 0,0 0 0,0 0 0,1 0 0,-1 0 0,0 0 0,0 0 0,1 0 0,-1 0 0,0 0 0,0 0 0,1 0 0,-1 0 0,0 0 0,0 0 0,1 0 0,-1 0 0,0 0 0,0 0 0,1 0 0,-13 19 0,-9 3 0,-1 0 0,-1-2 0,0-1 0,-2-1 0,-46 26 0,-9 8 0,-179 133 0,257-183 0,-3 0 0,1 1 0,0 0 0,0 1 0,1-1 0,-1 1 0,-3 4 0,7-8 0,0 0 0,0 1 0,0-1 0,-1 0 0,1 1 0,0-1 0,0 0 0,0 0 0,0 1 0,0-1 0,0 0 0,0 1 0,0-1 0,0 0 0,0 1 0,0-1 0,0 0 0,0 1 0,0-1 0,0 0 0,0 1 0,0-1 0,0 0 0,1 0 0,-1 1 0,0-1 0,0 0 0,0 1 0,0-1 0,1 0 0,-1 0 0,0 0 0,0 1 0,1-1 0,-1 0 0,0 1 0,26 4 0,-2-5 0,1-1 0,-1-1 0,48-11 0,72-27 0,-19 4 0,-109 30 0,-38 8 0,-141 21 0,-287 4 0,431-27 0,10 0 0,1 0 0,-1 0 0,0-1 0,0 0 0,-13-3 0,21 3 0,-1 1 0,0-1 0,0 0 0,1 0 0,-1 1 0,0-2 0,1 1 0,-1 0 0,1 0 0,-1 0 0,1-1 0,0 1 0,-1 0 0,1-1 0,0 1 0,0-1 0,0 0 0,0 1 0,0-1 0,1 0 0,-1 0 0,0 1 0,1-1 0,0 0 0,-1 0 0,1 0 0,0 0 0,0 0 0,0 0 0,0-3 0,1 0 0,0 1 0,0 0 0,0 0 0,0 0 0,1-1 0,-1 1 0,1 0 0,0 1 0,1-1 0,-1 0 0,0 1 0,1-1 0,0 1 0,0 0 0,0 0 0,0 0 0,5-3 0,7-6 0,1 2 0,26-14 0,-40 23 0,22-11 0,1 1 0,0 1 0,31-8 0,-54 17 0,-1 1 0,1 0 0,-1-1 0,1 1 0,-1 0 0,1-1 0,-1 0 0,0 1 0,1-1 0,-1 0 0,0 0 0,1 0 0,-1 0 0,0 0 0,0 0 0,1-1 0,-2 1 0,0 1 0,0-1 0,0 1 0,0-1 0,0 1 0,0-1 0,0 1 0,-1-1 0,1 1 0,0-1 0,0 1 0,-1-1 0,1 1 0,0 0 0,0-1 0,-1 1 0,1-1 0,-1 1 0,1 0 0,0-1 0,-1 1 0,1 0 0,-1 0 0,1-1 0,-1 1 0,1 0 0,-1 0 0,1-1 0,-1 1 0,-52-17 0,16 9 0,1-1 0,0-2 0,0-2 0,-47-25 0,80 37 0,1 0 0,0-1 0,0 1 0,-1 0 0,1 0 0,-1 0 0,1 1 0,-1-1 0,1 1 0,-1-1 0,1 1 0,-5 0 0,5 0 0,1 1 0,0-1 0,0 1 0,0-1 0,0 1 0,0 0 0,0-1 0,0 1 0,0 0 0,0 0 0,0 0 0,0 0 0,0 0 0,1 0 0,-1 0 0,0 0 0,1 0 0,-1 0 0,1 0 0,-1 0 0,1 0 0,0 1 0,-1-1 0,1 0 0,0 0 0,0 1 0,0-1 0,0 2 0,-3 30 0,2-1 0,4 40 0,-1-10 0,-2-61 0,0 0 0,0 0 0,0 1 0,0-1 0,0 0 0,0 0 0,0 0 0,1 0 0,-1 0 0,0 0 0,1 0 0,-1 0 0,1 0 0,-1 0 0,2 2 0,-2-3 0,0 0 0,1 0 0,-1 0 0,0 0 0,1 0 0,-1 0 0,0 0 0,1 0 0,-1 0 0,1 0 0,-1 0 0,0 0 0,1 0 0,-1 0 0,0 0 0,1 0 0,-1 0 0,0 0 0,1-1 0,-1 1 0,0 0 0,0 0 0,1 0 0,-1 0 0,0-1 0,1 1 0,-1 0 0,0 0 0,0-1 0,1 1 0,2-4 0,0 0 0,0 1 0,-1-1 0,1 0 0,-1-1 0,2-3 0,10-34 0,-2 1 0,-2-2 0,-2 0 0,5-64 0,-5 34 0,-7 65 0,1 1 0,0-1 0,0 1 0,0 0 0,1 0 0,0 0 0,1 0 0,0 0 0,0 1 0,0 0 0,0 0 0,1 0 0,0 0 0,7-5 0,8-6 0,0 2 0,42-25 0,-21 15 0,167-95 0,-102 62 0,-79 43 0,0 1 0,41-15 0,-57 26 0,1-1 0,0 1 0,0 1 0,0 0 0,0 1 0,0 0 0,0 1 0,0 1 0,13 1 0,-23-2 0,0 0 0,0 1 0,0-1 0,-1 0 0,1 1 0,0-1 0,0 1 0,0 0 0,-1 0 0,1-1 0,0 1 0,-1 0 0,1 0 0,-1 1 0,1-1 0,-1 0 0,0 0 0,1 1 0,-1-1 0,0 1 0,0-1 0,0 1 0,0 0 0,0-1 0,0 1 0,-1 0 0,1-1 0,0 1 0,-1 0 0,0 0 0,1 0 0,-1 0 0,0 0 0,0-1 0,0 1 0,0 0 0,0 0 0,0 0 0,-1 0 0,0 2 0,1 0 0,-2-1 0,1 1 0,0 0 0,-1 0 0,0-1 0,0 1 0,0-1 0,0 1 0,-1-1 0,1 0 0,-1 0 0,0 0 0,1 0 0,-2 0 0,1-1 0,0 1 0,0-1 0,-5 2 0,-1 0 0,0-1 0,-1-1 0,1 0 0,0 0 0,-1-1 0,-15 1 0,-63-5 0,34 0 0,28 3 0,10 0 0,-1 0 0,1-1 0,0 0 0,0-1 0,1-1 0,-1-1 0,-17-6 0,-11-9 0,44 19 0,0 0 0,0 0 0,0 0 0,-1 0 0,1 0 0,0 0 0,0 0 0,0 0 0,0 0 0,-1-1 0,1 1 0,0 0 0,0 0 0,0 0 0,0 0 0,0 0 0,0 0 0,-1-1 0,1 1 0,0 0 0,0 0 0,0 0 0,0 0 0,0 0 0,0-1 0,0 1 0,0 0 0,0 0 0,0 0 0,0 0 0,0-1 0,0 1 0,0 0 0,0 0 0,0 0 0,0 0 0,0-1 0,0 1 0,0 0 0,0 0 0,0 0 0,0 0 0,0-1 0,1 1 0,8-4 0,16 2 0,11 2 0,-1 3 0,50 8 0,-54-5 0,1-2 0,-1-1 0,59-3 0,-85 0 0,-1-1 0,0 0 0,1 0 0,-1-1 0,1 1 0,-1-1 0,0 0 0,0 0 0,0-1 0,0 1 0,0-1 0,-1 1 0,6-7 0,2-2 0,-1-1 0,15-23 0,-20 26 0,1 0 0,1 0 0,-1 1 0,1 0 0,1 0 0,0 0 0,11-8 0,1 5 0,0 2 0,1 0 0,0 1 0,1 0 0,-1 2 0,32-5 0,-33 7 0,6-3 0,-19 2 0,-19 1 0,-11 3 0,1 1 0,-1 1 0,1 1 0,0 2 0,0 0 0,0 1 0,-27 9 0,17-4 0,2-5 0,0-1 0,0-1 0,0-1 0,0-2 0,-31-3 0,-15 1 0,-461 2 0,499-2 0,0-1 0,0-2 0,1-1 0,-64-19 0,93 22 0,-1-1 0,1 1 0,0-1 0,0-1 0,0 1 0,0-1 0,-6-6 0,12 9 0,0 1 0,1 0 0,-1-1 0,0 1 0,1-1 0,0 0 0,-1 0 0,1 1 0,0-1 0,0 0 0,0 0 0,0 0 0,0 0 0,0 0 0,0 0 0,1 0 0,-1 0 0,1-1 0,0 1 0,0 0 0,-1 0 0,1 0 0,1 0 0,-1-1 0,0 1 0,0 0 0,1 0 0,-1 0 0,1 0 0,0 0 0,0 0 0,0 0 0,0 0 0,2-3 0,-1 3 0,0-1 0,0 1 0,0 0 0,1 0 0,-1 0 0,1 0 0,0 1 0,-1-1 0,1 1 0,0 0 0,0 0 0,0 0 0,0 0 0,0 0 0,0 0 0,0 1 0,4-1 0,59 1 0,-51 0 0,-6 1 0,-1-1 0,0 1 0,1 0 0,-1 1 0,0 0 0,10 4 0,-16-6 0,0 1 0,0 0 0,0 0 0,0 0 0,-1 0 0,1 0 0,-1 0 0,1 1 0,-1-1 0,1 0 0,-1 1 0,0-1 0,1 1 0,-1 0 0,0-1 0,0 1 0,0 0 0,0 0 0,-1 0 0,1 0 0,0 0 0,-1-1 0,1 1 0,-1 0 0,0 0 0,0 0 0,0 0 0,0 0 0,0 0 0,0 0 0,0 0 0,-1 2 0,-12 16 0,4-8 0,9-12 0,0 0 0,0 0 0,0 1 0,0-1 0,0 0 0,0 0 0,0 1 0,0-1 0,0 0 0,0 0 0,0 0 0,0 1 0,0-1 0,0 0 0,0 0 0,0 1 0,0-1 0,0 0 0,0 0 0,0 0 0,1 1 0,-1-1 0,0 0 0,0 0 0,0 0 0,0 0 0,1 1 0,-1-1 0,0 0 0,0 0 0,0 0 0,1 0 0,-1 0 0,0 0 0,0 0 0,0 0 0,1 1 0,-1-1 0,0 0 0,0 0 0,1 0 0,-1 0 0,0 0 0,0 0 0,0 0 0,1 0 0,-1 0 0,0-1 0,42 5 0,0-2 0,54-5 0,-13 0 0,35 1 0,183 3 0,-270 2 0,1 2 0,43 12 0,34 5 0,-96-20 0,18 1 0,0 1 0,0 1 0,-1 2 0,0 1 0,48 19 0,-65-21 0,1-1 0,1 0 0,16 2 0,-18-4 0,1 1 0,-1 0 0,17 8 0,-27-10 0,0 0 0,0 0 0,0 0 0,-1 0 0,1 1 0,-1-1 0,0 1 0,1 0 0,-1 0 0,0-1 0,0 1 0,-1 1 0,1-1 0,-1 0 0,0 0 0,1 1 0,-1-1 0,-1 0 0,1 1 0,0 5 0,1 8 0,-2 1 0,-2 34 0,0-25 0,2 77 0,1-57 0,-2 0 0,-11 77 0,-21 58 0,-39 172 0,63-326 0,1 0 0,1 1 0,2 0 0,1 0 0,0 49 0,4-213 0,3 44 0,-1-28 0,-5-133 0,-20 105 0,22 140 0,-6-59 0,6 63 0,1-1 0,-1 0 0,0 0 0,0 1 0,-1-1 0,1 1 0,-1-1 0,0 1 0,0-1 0,0 1 0,0 0 0,-1 0 0,-4-5 0,6 7 0,0 1 0,1-1 0,-1 1 0,0-1 0,0 1 0,1 0 0,-1-1 0,0 1 0,0 0 0,0 0 0,0-1 0,0 1 0,1 0 0,-1 0 0,0 0 0,0 0 0,0 0 0,0 0 0,0 0 0,1 0 0,-1 1 0,0-1 0,0 0 0,0 0 0,0 1 0,-1 0 0,0 0 0,0 1 0,0 0 0,0-1 0,0 1 0,1 0 0,-1 0 0,0 0 0,1 0 0,-2 3 0,-3 7 0,0-1 0,-6 22 0,12-32 0,-16 58 0,-16 116 0,11-48 0,9-64 0,3 1 0,3 0 0,2 0 0,8 100 0,-7-225 0,5-64 0,0 86 0,7-80 0,45-219 0,-47 285 0,-3 0 0,-5-77 0,1 100 0,0 995 0,25-582 0,-24-379 0,-1-1 0,1 0 0,-1 1 0,1-1 0,0 0 0,0 1 0,3 4 0,-4-8 0,0 1 0,1-1 0,-1 0 0,0 0 0,0 0 0,0 0 0,0 0 0,0 0 0,0 0 0,0 1 0,0-1 0,0 0 0,0 0 0,1 0 0,-1 0 0,0 0 0,0 0 0,0 0 0,0 0 0,0 0 0,0 0 0,1 0 0,-1 0 0,0 0 0,0 0 0,0 0 0,0 0 0,0 0 0,1 0 0,-1 0 0,0 0 0,0 0 0,0 0 0,0 0 0,0 0 0,1 0 0,-1 0 0,0 0 0,0 0 0,0 0 0,0 0 0,0 0 0,0 0 0,0 0 0,1 0 0,-1-1 0,0 1 0,0 0 0,0 0 0,0 0 0,0 0 0,0 0 0,5-19 0,2-67 0,-6-126 0,-3 96 0,1-795 0,1 1546 0,0-1217 0,1 567 0,0 1 0,1-1 0,1 1 0,0-1 0,1 1 0,1 0 0,0 0 0,11-21 0,9-10 0,34-46 0,-41 66 0,-16 21 0,1 0 0,0 0 0,0 1 0,0-1 0,0 1 0,1-1 0,7-4 0,-11 7 0,1 1 0,-1 0 0,0 0 0,1 0 0,-1-1 0,1 1 0,-1 0 0,1 0 0,-1 0 0,1 0 0,-1 0 0,1 0 0,-1 0 0,1 0 0,-1 0 0,1 0 0,-1 0 0,1 0 0,-1 0 0,1 0 0,-1 1 0,1-1 0,-1 0 0,1 0 0,-1 1 0,1-1 0,-1 0 0,1 1 0,0 1 0,0-1 0,0 1 0,0 0 0,0-1 0,0 1 0,-1 0 0,1 0 0,0 0 0,-1-1 0,0 1 0,1 0 0,-1 3 0,0 10 0,0 1 0,-1-1 0,0 1 0,-1-1 0,-1 1 0,-1-1 0,-9 26 0,6-22 0,2 1 0,0 0 0,-4 39 0,9 39 0,0-147 0,0 40 0,1 44 0,-1-7 0,1-8 0,-1 0 0,0-1 0,-2 1 0,0-1 0,-1 1 0,-1-1 0,-10 28 0,5-21 0,1 1 0,2 0 0,-6 52 0,4-26 0,-16 129 0,14-71 0,-4 20 0,12-120 0,2-4 0,-2 0 0,1 0 0,-1 0 0,0 0 0,-1 0 0,-4 10 0,5-15 0,1 0 0,-1 0 0,0 0 0,0 0 0,0 0 0,0 0 0,0-1 0,-1 1 0,1 0 0,0-1 0,-1 0 0,1 0 0,-1 0 0,1 0 0,-1 0 0,0 0 0,1-1 0,-1 1 0,0-1 0,0 0 0,-2 0 0,0 1 0,1-1 0,0-1 0,-1 1 0,1-1 0,0 1 0,0-1 0,-1 0 0,1-1 0,0 1 0,0-1 0,-6-3 0,-37-30 0,41 29 0,-1 1 0,1-1 0,-1 1 0,0 1 0,0-1 0,-1 1 0,1 1 0,-1-1 0,-13-3 0,0 4 0,0 1 0,-34 1 0,35 1 0,-1 0 0,-39-7 0,-4-2 0,0 3 0,0 2 0,-87 7 0,33-1 0,86-1 0,20 0 0,0-1 0,-1 0 0,1-1 0,0 0 0,-16-4 0,17-1 0,17 1 0,20-1 0,221 2 0,-146 5 0,-88 1 0,-17 3 0,-26 3 0,-146 7 0,82-10 0,-260 10 0,1495-16 0,-1126 1 0,-1 1 0,0 1 0,1 0 0,-1 0 0,15 6 0,-23-6 0,0 0 0,0 0 0,-1 1 0,1 0 0,0 0 0,-1 0 0,0 0 0,0 1 0,0 0 0,0 0 0,-1 1 0,0-1 0,1 1 0,2 5 0,-4-5 0,0-1 0,0 1 0,-1 0 0,0-1 0,0 1 0,0 0 0,2 9 0,-4-12 0,0-1 0,0 0 0,0 0 0,-1 1 0,1-1 0,0 0 0,-1 0 0,1 1 0,0-1 0,-1 0 0,0 0 0,1 0 0,-1 0 0,0 0 0,1 0 0,-1 0 0,0 0 0,0 0 0,0 0 0,0 0 0,0 0 0,0-1 0,0 1 0,0 0 0,0-1 0,0 1 0,-1-1 0,1 1 0,0-1 0,0 0 0,0 1 0,-1-1 0,1 0 0,0 0 0,-1 0 0,1 0 0,-2 0 0,-32 4 0,-1-3 0,-60-3 0,20-1 0,-843 2 0,887 3 65,-53 9-1,51-6-811,-36 2 0,47-6-6079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2:08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1286 24575,'2'-98'0,"-4"-110"0,2 205 0,-1 0 0,1 0 0,0 1 0,-1-1 0,0 0 0,1 0 0,-1 1 0,0-1 0,-1 0 0,1 1 0,0-1 0,-1 1 0,1 0 0,-1-1 0,0 1 0,0 0 0,0 0 0,-4-3 0,5 4 0,-1 0 0,1 1 0,-1-1 0,1 1 0,-1 0 0,0-1 0,1 1 0,-1 0 0,1 0 0,-1 0 0,0 0 0,1 0 0,-1 0 0,1 1 0,-1-1 0,0 0 0,1 1 0,-1 0 0,1-1 0,-1 1 0,1 0 0,0-1 0,-1 1 0,1 0 0,0 0 0,-1 0 0,1 0 0,0 0 0,0 1 0,0-1 0,0 0 0,0 1 0,-1 2 0,-5 4 0,1 1 0,1 1 0,0-1 0,0 1 0,1 0 0,0 0 0,-4 15 0,-9 78 0,9-49 0,2-12 0,4-20 0,-2 0 0,0-1 0,-1 1 0,-1-1 0,-15 34 0,-5 2 0,23-59 0,2-10 0,3-13 0,5 1 0,2 2 0,0-1 0,2 1 0,17-27 0,-10 17 0,81-164 0,-99 196 0,0-1 0,0 1 0,0 0 0,0-1 0,0 1 0,1 0 0,-1-1 0,0 1 0,0-1 0,0 1 0,0 0 0,1-1 0,-1 1 0,0 0 0,0 0 0,1-1 0,-1 1 0,0 0 0,0 0 0,1-1 0,-1 1 0,0 0 0,1 0 0,-1 0 0,1-1 0,-1 1 0,0 0 0,1 0 0,-1 0 0,0 0 0,1 0 0,-1 0 0,1 0 0,-1 0 0,0 0 0,1 0 0,0 0 0,4 15 0,-4 32 0,-1-43 0,-2 413 0,31-474 0,5-22 0,-21 49 0,18-52 0,20-55 0,-37 105 0,-1-1 0,-2 0 0,11-52 0,-20 80 0,-1 10 0,0 26 0,-1 56 0,-1-74 0,1 9 0,0 44 0,-14 116 0,13-181 0,0 9 0,-1 1 0,0-1 0,-1 1 0,0-1 0,0 0 0,-1 0 0,-7 12 0,-4 11 0,9-19 0,7-19 0,46-133 0,36-126 0,-78 238 0,-5 21 0,1-1 0,0 1 0,0-1 0,1 1 0,-1 0 0,1 0 0,5-10 0,-7 15 0,1-1 0,-1 1 0,0 0 0,0-1 0,0 1 0,0-1 0,1 1 0,-1 0 0,0-1 0,0 1 0,1 0 0,-1-1 0,0 1 0,1 0 0,-1-1 0,0 1 0,1 0 0,-1 0 0,0-1 0,1 1 0,-1 0 0,1 0 0,-1 0 0,0 0 0,1 0 0,-1-1 0,1 1 0,-1 0 0,1 0 0,-1 0 0,0 0 0,1 0 0,-1 0 0,1 0 0,-1 0 0,1 1 0,-1-1 0,0 0 0,1 0 0,-1 0 0,1 0 0,-1 1 0,0-1 0,1 0 0,-1 0 0,0 1 0,1-1 0,-1 0 0,0 0 0,1 1 0,-1-1 0,0 0 0,0 1 0,1-1 0,-1 1 0,0-1 0,1 1 0,7 27 0,-5 8 0,-3-1 0,-1 0 0,-1 1 0,-2-1 0,-1 0 0,-16 51 0,-24 75 0,37-143 0,4-24 0,5-33 0,20-53 0,-13 64 0,-2-1 0,-1 0 0,4-55 0,-10 50 0,1 27 0,-1 23 0,0 47 0,3 128 0,6-155 0,-8-36 0,1 1 0,-1-1 0,0 0 0,0 0 0,0 1 0,0-1 0,0 0 0,0 0 0,0 1 0,0-1 0,0 0 0,1 0 0,-1 1 0,0-1 0,0 0 0,0 0 0,1 0 0,-1 1 0,0-1 0,0 0 0,0 0 0,1 0 0,-1 0 0,0 0 0,0 0 0,1 1 0,-1-1 0,0 0 0,0 0 0,1 0 0,-1 0 0,0 0 0,0 0 0,1 0 0,5-18 0,-4-2 0,-2 14 0,1 0 0,0 0 0,0-1 0,1 1 0,-1 0 0,5-9 0,-5 12 0,1 1 0,0 0 0,-1 0 0,1 0 0,0 0 0,0 0 0,0 0 0,0 0 0,0 1 0,1-1 0,-1 1 0,0 0 0,1-1 0,-1 1 0,1 0 0,0 0 0,-1 1 0,1-1 0,3 0 0,4-1 0,0 0 0,0 0 0,-1-1 0,1 0 0,13-7 0,-19 7 0,0 0 0,0 0 0,-1 0 0,1 0 0,-1 0 0,0-1 0,0 0 0,0 1 0,0-1 0,-1 0 0,0-1 0,1 1 0,-1 0 0,2-7 0,214-722 0,-131 415 0,-27 96 0,-58 217 0,-1 11 0,-1 27 0,-7 47 0,1-54 0,-1 0 0,-1-1 0,-2 0 0,0-1 0,-1 0 0,-2-1 0,-22 33 0,8-11 0,1 2 0,-19 52 0,15-30 0,5-9 0,20-45 0,-1 0 0,0 0 0,-1-1 0,0 1 0,-1-2 0,-1 1 0,0-1 0,-22 23 0,-5 1 0,2 1 0,1 1 0,-31 49 0,-33 40 0,91-120 0,-26 30 0,-52 48 0,75-77 0,1 1 0,0 1 0,0-1 0,1 1 0,1 0 0,0 1 0,0 0 0,1 0 0,-5 20 0,-20 41 0,29-71 0,1-1 0,-1 0 0,1 0 0,-1 0 0,1 0 0,-1 0 0,0 0 0,0 0 0,1-1 0,-1 1 0,0 0 0,0 0 0,0-1 0,0 1 0,-1 0 0,1-1 0,1 0 0,0 0 0,-1 0 0,1 0 0,0 0 0,-1 0 0,1 0 0,0 0 0,-1 0 0,1 0 0,0 0 0,-1-1 0,1 1 0,0 0 0,-1 0 0,1 0 0,0-1 0,-1 1 0,1 0 0,0 0 0,0-1 0,0 1 0,-1 0 0,1-1 0,0 1 0,0 0 0,0-1 0,-1 1 0,1 0 0,0-1 0,-1-4 0,0 1 0,0 0 0,0-1 0,0 1 0,1-1 0,0 1 0,0-5 0,2-17 0,2 1 0,12-42 0,3-17 0,-6 13 0,-7 45 0,-1 0 0,3-52 0,-9 95 0,-1 0 0,0-1 0,-1 1 0,-1-1 0,-1 0 0,0 0 0,-13 28 0,17-44-1,1 0-1,0 0 1,0 0-1,0 0 1,-1 0-1,1 0 1,0 0-1,0 0 1,0 0-1,-1 0 1,1 0-1,0 0 1,0 0-1,-1 0 1,1 0-1,0 0 1,0 0-1,0 0 1,0-1-1,-1 1 1,1 0-1,0 0 1,0 0-1,0 0 1,0 0-1,-1 0 1,1-1-1,0 1 1,0 0-1,0 0 1,0 0-1,0 0 1,0-1-1,-1 1 1,1 0-1,0 0 1,0 0-1,0-1 1,0 1-1,0 0 1,0 0-1,0 0 1,0-1-1,0 1 1,0 0-1,0 0 1,0 0-1,0-1 1,0 1-1,0 0 1,0 0-1,0 0 1,0-1-1,1 1 1,-4-16-1282,1-16-5543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2:27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2220 309 24575,'-66'0'0,"-107"0"0,-204-25 0,-561-160 0,800 147 0,-67-12 0,179 47 0,-1 1 0,-41 3 0,43 1 0,1-2 0,-49-6 0,68 5 0,1 0 0,-1 1 0,1-1 0,-1 1 0,1 0 0,-1 0 0,1 1 0,-1-1 0,1 1 0,-7 2 0,10-3 0,-1 1 0,1 0 0,-1 0 0,1 0 0,-1 1 0,1-1 0,0 0 0,-1 0 0,1 1 0,0-1 0,0 1 0,0-1 0,0 1 0,0 0 0,0-1 0,1 1 0,-1 0 0,1-1 0,-1 1 0,1 0 0,-1 0 0,1-1 0,0 1 0,0 0 0,0 0 0,0 0 0,0 0 0,1 2 0,-1 4 0,1 0 0,1-1 0,-1 1 0,1-1 0,1 1 0,-1-1 0,1 0 0,1 0 0,-1 0 0,1 0 0,0 0 0,1-1 0,-1 0 0,1 0 0,1 0 0,-1-1 0,1 1 0,0-1 0,0-1 0,0 1 0,8 3 0,13 7 0,1-2 0,1 0 0,58 15 0,-53-17 0,5 3 0,1-2 0,0-2 0,1-2 0,0-1 0,52 1 0,630-10-1365,-701 2-5461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2T11:12:31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2438 119 24575,'-2'-2'0,"-1"0"0,0 0 0,0 0 0,0 0 0,0 0 0,0 1 0,-1 0 0,1-1 0,0 1 0,-1 0 0,-6 0 0,-42-3 0,37 3 0,-130-11 0,-23-1 0,142 11 0,-44-9 0,43 6 0,-47-3 0,-866 21 0,63 1 0,1963-13 0,-517-3 0,-564 2 0,-2 0 0,0 0 0,-1 0 0,1 0 0,0 0 0,0 0 0,0 0 0,-1 1 0,1-1 0,0 1 0,0 0 0,-1 0 0,1 0 0,-1 0 0,5 3 0,-7-4 0,0 1 0,0-1 0,0 0 0,0 1 0,0-1 0,0 0 0,0 1 0,0-1 0,0 0 0,0 1 0,0-1 0,0 0 0,0 1 0,0-1 0,-1 0 0,1 0 0,0 1 0,0-1 0,0 0 0,0 0 0,-1 1 0,1-1 0,0 0 0,0 0 0,-1 1 0,1-1 0,0 0 0,-1 0 0,1 0 0,0 0 0,0 1 0,-1-1 0,1 0 0,0 0 0,-1 0 0,1 0 0,0 0 0,-1 0 0,1 0 0,0 0 0,-1 0 0,1 0 0,-1 0 0,-17 3 0,-196 10 0,82-3 0,-44 6 0,145-11 0,1 1 0,1 1 0,-52 20 0,68-22 0,1-1 0,0-1 0,-1 0 0,1-1 0,-25 2 0,-66-6 0,44 0 0,-428 2 0,478-1 0,-24 2 0,31-1 0,1 0 0,-1 0 0,1 0 0,-1 0 0,1 1 0,0-1 0,-1 1 0,1-1 0,0 1 0,-1-1 0,1 1 0,0-1 0,0 1 0,-1 0 0,1 0 0,0 0 0,-1 1 0,2-2 0,0 1 0,0 0 0,0-1 0,0 1 0,1-1 0,-1 1 0,0 0 0,0-1 0,1 1 0,-1-1 0,0 1 0,1-1 0,-1 1 0,0-1 0,1 1 0,-1-1 0,1 1 0,-1-1 0,1 1 0,-1-1 0,1 0 0,-1 1 0,1-1 0,-1 0 0,1 0 0,0 1 0,16 8 0,-5-4 0,0-1 0,0-1 0,0 0 0,1 0 0,-1-1 0,18 0 0,81-4 0,-46 0 0,129 0 0,429 5 0,-9 45 0,-470-34 0,-129-12 0,241 28 0,-198-16 0,-43-10 0,0 0 0,0-1 0,30 2 0,-14-4 0,-19 0 0,0 0 0,0-1 0,1-1 0,-1 0 0,0 0 0,20-6 0,-30 6 0,1 0 0,-1-1 0,1 1 0,-1-1 0,0 0 0,0 0 0,1 0 0,-1 0 0,-1 0 0,1 0 0,0 0 0,0-1 0,-1 1 0,0-1 0,1 1 0,-1-1 0,0 1 0,0-1 0,0 0 0,-1 0 0,1 0 0,-1 1 0,1-1 0,-1 0 0,0 0 0,0 0 0,0 0 0,0 0 0,-1 1 0,-1-6 0,1-3 0,-2 1 0,0 0 0,0 0 0,0 0 0,-1 0 0,-11-18 0,2 8 0,0 0 0,-2 1 0,0 1 0,-22-20 0,30 31 0,0 1 0,-1 0 0,0 0 0,0 1 0,0 0 0,0 1 0,-1 0 0,0 0 0,0 1 0,0 0 0,0 0 0,0 1 0,-14-2 0,-18-3 0,30 4 0,0 1 0,-1 0 0,1 1 0,-13 0 0,21 1 0,1 0 0,0 0 0,0 1 0,-1-1 0,1 0 0,0 1 0,0 0 0,0-1 0,0 1 0,0 0 0,0 0 0,0 0 0,0 1 0,0-1 0,0 0 0,0 1 0,1-1 0,-1 1 0,1-1 0,-1 1 0,1 0 0,-1 0 0,1 0 0,0 0 0,-2 3 0,-3 14 0,1 0 0,0 0 0,-3 34 0,-5 23 0,6-48-341,2 0 0,0 1-1,0 50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7:19.8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8:10.5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8:10.97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8:11.4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8:12.3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2T10:28:12.5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7BF0-717C-4500-82A6-698E09AAB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48974-EDCC-4BEA-966B-3FEFD30EC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4740-1254-4DF9-89EE-2AF41CCB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1BAE-91F4-42C1-B92E-12301679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1A6A5-CF20-4BA4-8758-7DA9F72F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1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B285-2C70-407B-ADF2-1077AB1E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494DF-2ADF-4F87-B193-0BFA5F8E7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2B7F-F725-4395-ADED-80646B8D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3CC10-7C82-419D-AAC7-1EAC0C5D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076A-73CF-4D0D-8A49-08F46EB7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66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E2782-7818-409F-87FB-CE7F99088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CB790-634E-40A6-B1AF-DF5E49686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AEF4-CEF7-4742-894F-59018DA2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E015-9D82-46CE-AC4D-21591F03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6283-50BE-44CC-9B66-9CE2B74B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42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6DEB-A939-4C26-B5CE-5A2DBC39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25F0-2FE0-4E30-A2A2-98B836B7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FBC8-1ED9-4565-9D6A-716E6CF8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50D5C-35E4-4A3B-8656-F3150DE4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9F7AB-1543-4DE3-BA89-D269C9C4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4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917F-94DC-4E55-9F60-875AB1EE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F02AE-8FBD-4A09-8AB3-8DD07913A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5EF5-097D-42ED-B12D-44AE3702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72C2-E8AA-4B58-9573-A26B18A2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35605-FAAE-4B7C-AB0D-77B7A6AD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28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ADEE-DE48-4251-96C6-17EB7C85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4408-3F6C-4888-A885-0532A2DDE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9C71C-C02C-4696-B2BC-AD3BA5C59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B5AEC-5658-492A-A752-1016127E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0A010-D544-40C1-81C0-FE243F18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B76C3-669F-4404-A88E-54CDBDB4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4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3E56-8DF9-4592-8CC4-C2D3473B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FAD72-5F81-47FB-B627-B9D4C980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23B3-73D7-4BF4-8292-810443414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002B-9D0E-45B2-BA50-2AF9FEF5B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516F6-C163-48B4-A192-A58A35DAA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04D5B-ACCE-423E-82FC-F21F6A4B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02049-4601-4060-BCAC-3DEC704C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61A25-7D1B-47B9-93A4-242E2B80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2383-975D-453A-8787-93CA265E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FA042-7C48-41B8-9FDD-5F3CC1DC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9C40B-46AA-46EB-BD3F-93F12AF3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C98EB-94E9-4525-800A-8724F8BE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90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C10B-44EB-4462-A27C-FFAB3CE1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066FF-678A-47F6-B6D9-E49379B6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47B4E-7436-4524-B18C-E03F5A8D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02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86C5-9991-4FFC-8C9E-7EEA90A1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8A96-F813-47C3-B030-588262DE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6DF6B-D60C-4C25-9892-932EEE0D2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67BA2-F951-4321-8BE6-937A094C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831BC-4638-4219-92E6-6E3E875A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9C918-5FA2-449F-B16A-2B8905F8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62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8D3-620E-414A-89CF-EA1F9D73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9CC3B-F9B0-4FF5-814C-4DA381AD9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E698E-795B-4900-A4C1-7175DA5A6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EB37F-3A95-4D37-BC0E-7907B975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40446-6C8D-4C26-BADC-9F41CFE9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9B53-2032-4231-8060-4BF5F31D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51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C5F98-8673-46FD-9C2C-C40C08C5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C786E-A3C6-46D7-89A2-C37CD7D76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190CD-0450-4CB3-AF9A-1098B29D3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FABB-D947-462A-A41F-75A3B7BE3F80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C327-E07E-4883-8E3E-5D6404E6A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C9D8-C3AE-43CC-ABC7-50B13537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45F3-21F2-427C-AC5E-10CBFCDC9D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1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1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55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customXml" Target="../ink/ink2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customXml" Target="../ink/ink16.xml"/><Relationship Id="rId10" Type="http://schemas.openxmlformats.org/officeDocument/2006/relationships/customXml" Target="../ink/ink19.xml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customXml" Target="../ink/ink24.xml"/><Relationship Id="rId1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customXml" Target="../ink/ink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34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hanks-gratitude-grateful-1186356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7.png"/><Relationship Id="rId2" Type="http://schemas.openxmlformats.org/officeDocument/2006/relationships/image" Target="../media/image6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83000"/>
                <a:lumMod val="39000"/>
              </a:schemeClr>
            </a:gs>
            <a:gs pos="81645">
              <a:srgbClr val="89B7E1"/>
            </a:gs>
            <a:gs pos="61195">
              <a:srgbClr val="BDD7EE"/>
            </a:gs>
            <a:gs pos="35000">
              <a:schemeClr val="accent5">
                <a:lumMod val="0"/>
                <a:lumOff val="100000"/>
              </a:schemeClr>
            </a:gs>
            <a:gs pos="9520">
              <a:srgbClr val="57728A"/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FC89-BEEF-421F-BFAC-B9479F204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Welcome to </a:t>
            </a:r>
            <a:r>
              <a:rPr lang="en-US" dirty="0" err="1">
                <a:latin typeface="Algerian" panose="04020705040A02060702" pitchFamily="82" charset="0"/>
              </a:rPr>
              <a:t>ifgl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9FEF7-664C-4375-9855-13A3642B4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www.ifgl.info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411025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6F81-B910-455B-927F-F56FA00C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              Check your email &amp; verify your email id 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2A5E06-406C-45CF-AF50-0E10E3B8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D827C4-432D-4385-B13C-7CD01899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4" y="2219324"/>
            <a:ext cx="5981701" cy="39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9121-241D-4428-8FFA-7FACFDF8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7" y="365126"/>
            <a:ext cx="10466033" cy="12151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</a:t>
            </a:r>
            <a:r>
              <a:rPr lang="en-US" sz="3200" dirty="0">
                <a:solidFill>
                  <a:srgbClr val="C00000"/>
                </a:solidFill>
              </a:rPr>
              <a:t>If your KYC not done than you will get this page on your screen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54877-6921-4C6B-86B4-56F90D8C7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767" y="1807869"/>
            <a:ext cx="10555550" cy="4351338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344696-0A2C-4571-831A-3F41A65C2E72}"/>
              </a:ext>
            </a:extLst>
          </p:cNvPr>
          <p:cNvGrpSpPr/>
          <p:nvPr/>
        </p:nvGrpSpPr>
        <p:grpSpPr>
          <a:xfrm>
            <a:off x="8140593" y="5086353"/>
            <a:ext cx="360" cy="360"/>
            <a:chOff x="8140593" y="5086353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D157C8-F4FD-4292-B266-68F1D79979F9}"/>
                    </a:ext>
                  </a:extLst>
                </p14:cNvPr>
                <p14:cNvContentPartPr/>
                <p14:nvPr/>
              </p14:nvContentPartPr>
              <p14:xfrm>
                <a:off x="8140593" y="508635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D157C8-F4FD-4292-B266-68F1D79979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2593" y="497871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2CF68E-E496-492D-B370-D89F194C4725}"/>
                    </a:ext>
                  </a:extLst>
                </p14:cNvPr>
                <p14:cNvContentPartPr/>
                <p14:nvPr/>
              </p14:nvContentPartPr>
              <p14:xfrm>
                <a:off x="8140593" y="508635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2CF68E-E496-492D-B370-D89F194C47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2593" y="497871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689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E12C-B180-47AF-8AF6-0EAD93DD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9E6B-8A6C-4E70-B865-14DF9683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These are following step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A60D4-EE29-4B02-BB62-D008DE34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90" y="497522"/>
            <a:ext cx="6500423" cy="78492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901AA58-EDF8-42D9-A8DD-754E9A9C3A7B}"/>
              </a:ext>
            </a:extLst>
          </p:cNvPr>
          <p:cNvSpPr/>
          <p:nvPr/>
        </p:nvSpPr>
        <p:spPr>
          <a:xfrm>
            <a:off x="4270159" y="3133817"/>
            <a:ext cx="2325950" cy="2139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09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014B-E0E9-44AB-87DA-25A5F476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191AC0-638F-4646-9A97-998DBC270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2767"/>
            <a:ext cx="9022406" cy="407705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2F93A-AA88-4A4F-990D-33D375FD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409808" cy="125569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7A8B08B-9D10-45B4-8E0A-32F03110A091}"/>
              </a:ext>
            </a:extLst>
          </p:cNvPr>
          <p:cNvSpPr/>
          <p:nvPr/>
        </p:nvSpPr>
        <p:spPr>
          <a:xfrm>
            <a:off x="2290439" y="2228295"/>
            <a:ext cx="470516" cy="77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34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C097-A126-4DFB-B07A-04422E52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35B4-B98D-4EAE-9E94-69498B78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76BA5-EFFD-46C3-B7C2-12229DBF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76"/>
            <a:ext cx="12192000" cy="581004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19E31B5-7918-4875-BA1D-0C693EF761EA}"/>
              </a:ext>
            </a:extLst>
          </p:cNvPr>
          <p:cNvSpPr/>
          <p:nvPr/>
        </p:nvSpPr>
        <p:spPr>
          <a:xfrm>
            <a:off x="5513033" y="3275860"/>
            <a:ext cx="284085" cy="390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48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2DF6-6765-4240-880D-9C5ECDD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EAAC-9869-47F5-A432-227DF250A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6BDCF-15AC-4B09-B14A-056565D6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474" y="608050"/>
            <a:ext cx="12192000" cy="599700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C073B48-D3D2-4C54-9477-9A98368495B1}"/>
              </a:ext>
            </a:extLst>
          </p:cNvPr>
          <p:cNvSpPr/>
          <p:nvPr/>
        </p:nvSpPr>
        <p:spPr>
          <a:xfrm>
            <a:off x="6525087" y="1438183"/>
            <a:ext cx="319596" cy="168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571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C0D7-9C54-44C8-9929-9A6D4600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EF58-A4EF-4287-B6BA-AFC31B30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A41A4-1260-44C7-8792-EC7AB063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118"/>
            <a:ext cx="12192000" cy="60317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A56348-D5DF-4F12-BAAC-E1FF991BF52A}"/>
                  </a:ext>
                </a:extLst>
              </p14:cNvPr>
              <p14:cNvContentPartPr/>
              <p14:nvPr/>
            </p14:nvContentPartPr>
            <p14:xfrm>
              <a:off x="5218473" y="345873"/>
              <a:ext cx="214560" cy="139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A56348-D5DF-4F12-BAAC-E1FF991BF5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0833" y="237873"/>
                <a:ext cx="250200" cy="1612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627C92B0-3D47-4225-88E0-89784555C3A8}"/>
              </a:ext>
            </a:extLst>
          </p:cNvPr>
          <p:cNvSpPr/>
          <p:nvPr/>
        </p:nvSpPr>
        <p:spPr>
          <a:xfrm>
            <a:off x="8442664" y="3429000"/>
            <a:ext cx="337352" cy="823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89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CCB1-7F5C-4495-908D-0F94FCCB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67A6-08DA-4F4B-B664-03008EA9D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AA2E0-C73F-4F29-91BA-F3BB39B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234"/>
            <a:ext cx="12192000" cy="57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25D6-0E65-415F-B57F-C43D8FD8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9AB1-A186-4867-B2CB-1C24C461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A2FC8-BBBA-41AC-B15E-FDCC1560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332"/>
            <a:ext cx="12192000" cy="605733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785FD894-3433-4D16-9FDD-C7527FFEF204}"/>
              </a:ext>
            </a:extLst>
          </p:cNvPr>
          <p:cNvSpPr/>
          <p:nvPr/>
        </p:nvSpPr>
        <p:spPr>
          <a:xfrm>
            <a:off x="8762260" y="3986074"/>
            <a:ext cx="568171" cy="81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85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0B24-8B22-4199-ABB7-515BDC7C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0838-EF61-42AE-94B7-AD25EDDD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EBD7-24B8-4E5E-9EF1-4170635A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392"/>
            <a:ext cx="12192000" cy="591321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8BC1149-C73D-4BD4-B70A-B90724BF8878}"/>
              </a:ext>
            </a:extLst>
          </p:cNvPr>
          <p:cNvSpPr/>
          <p:nvPr/>
        </p:nvSpPr>
        <p:spPr>
          <a:xfrm>
            <a:off x="8176334" y="5433134"/>
            <a:ext cx="390617" cy="523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36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B51E-6176-4FD5-A1B8-BC94AB00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D80B-B85E-4378-A6AE-5CABE98A5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463ED-E729-4DCF-8097-31F5CC68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537E77-D695-49B2-AD6E-F190A342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D4FD63-4ED9-4684-A67E-192D4674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C7F9E-3C59-41D6-9C84-B0E9E506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418"/>
            <a:ext cx="12192000" cy="5985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7AA7D9-50EF-426F-A076-B24B631DC24A}"/>
                  </a:ext>
                </a:extLst>
              </p14:cNvPr>
              <p14:cNvContentPartPr/>
              <p14:nvPr/>
            </p14:nvContentPartPr>
            <p14:xfrm>
              <a:off x="1429113" y="345873"/>
              <a:ext cx="71640" cy="549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7AA7D9-50EF-426F-A076-B24B631DC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113" y="237873"/>
                <a:ext cx="10728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E893D7-22F6-46E8-A69F-328CAA0FF446}"/>
                  </a:ext>
                </a:extLst>
              </p14:cNvPr>
              <p14:cNvContentPartPr/>
              <p14:nvPr/>
            </p14:nvContentPartPr>
            <p14:xfrm>
              <a:off x="-107007" y="157959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E893D7-22F6-46E8-A69F-328CAA0FF4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4647" y="1471953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DC5E8F81-C0F7-4B22-AF95-AD33B8DD901F}"/>
              </a:ext>
            </a:extLst>
          </p:cNvPr>
          <p:cNvSpPr/>
          <p:nvPr/>
        </p:nvSpPr>
        <p:spPr>
          <a:xfrm>
            <a:off x="1500753" y="4474346"/>
            <a:ext cx="1499899" cy="612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10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45A4-56C0-47BC-B3DB-489D7148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C852-45F6-44E0-A286-CAA43EEF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AE5E5-35E2-419B-AA61-C7ECFB57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17"/>
            <a:ext cx="12192000" cy="603896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9565FFB-DDF4-4F65-AE8C-00FDD9892A1A}"/>
              </a:ext>
            </a:extLst>
          </p:cNvPr>
          <p:cNvSpPr/>
          <p:nvPr/>
        </p:nvSpPr>
        <p:spPr>
          <a:xfrm>
            <a:off x="6320901" y="3542190"/>
            <a:ext cx="399495" cy="479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43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4FB8-A5D8-404E-BCF0-7CE525F7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05233-76F4-4138-A7B9-E09EBEBFE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8DCA4-4CD0-467B-B801-5E0D0AD0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028"/>
            <a:ext cx="12192000" cy="585394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A0243D2-98A6-41DC-9B71-4F18E3793E95}"/>
              </a:ext>
            </a:extLst>
          </p:cNvPr>
          <p:cNvSpPr/>
          <p:nvPr/>
        </p:nvSpPr>
        <p:spPr>
          <a:xfrm>
            <a:off x="4465468" y="5601810"/>
            <a:ext cx="719091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30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96F7-AD97-4581-8E42-89EFB641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36B0-7BC6-451C-9334-37FEEA34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9B007-3884-4169-84D7-8C8952F5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803"/>
            <a:ext cx="12192000" cy="569990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734D49C-9870-4B2F-9F97-7FF67AF44E58}"/>
              </a:ext>
            </a:extLst>
          </p:cNvPr>
          <p:cNvSpPr/>
          <p:nvPr/>
        </p:nvSpPr>
        <p:spPr>
          <a:xfrm>
            <a:off x="4500979" y="5708342"/>
            <a:ext cx="541538" cy="2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75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2168-934C-4E96-8C58-38ABEA90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F711-D9BD-475B-BFB7-6FE21C24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2D2F3-9BB8-4817-BE6E-5F562CD7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69"/>
            <a:ext cx="113538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A041-22E3-4BFF-8869-54331262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6ECE9-1B32-4D14-AB08-64630B81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98986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605B-DE93-446C-8EB8-9814DE81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81FD-A002-4AED-91E2-6951E5BE3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8F9D3-E735-43DE-B7FD-0782B162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541537"/>
            <a:ext cx="11202880" cy="56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5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963E-A930-45FF-AB00-360CE9AC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3A1B-4584-4935-B285-B2EA4A41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44B48-2D24-48DA-80E8-BC0699D6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7074"/>
            <a:ext cx="11353800" cy="67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96D4-FB70-4447-B624-4692EEB1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A9DB-B3AF-478E-8642-B362723B3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D732A-C797-47AD-9451-98550ACA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374004"/>
            <a:ext cx="1115849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C0B2-8311-47BD-881A-DC8F5F6B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75B9-1762-475C-8E00-8335A1585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B551-3B75-48FC-9BB4-41D138E2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ECD1-5CF5-4B1E-AC51-778E2671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</a:t>
            </a:r>
            <a:r>
              <a:rPr lang="en-US" sz="2400" dirty="0">
                <a:solidFill>
                  <a:srgbClr val="C00000"/>
                </a:solidFill>
              </a:rPr>
              <a:t>For online account opening you need following document </a:t>
            </a:r>
            <a:r>
              <a:rPr lang="en-US" dirty="0">
                <a:solidFill>
                  <a:srgbClr val="FF0000"/>
                </a:solidFill>
              </a:rPr>
              <a:t>:-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0171B-62B7-4F62-BA52-13EF6AF8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01" y="1911350"/>
            <a:ext cx="7597798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6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BA40-9790-4E4C-AD65-29AEDDBA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  Let’s Capture Your Bank Details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726E-44E0-47E4-A030-F72B4333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7846D-EEE9-4F15-83CE-3CD6F1A7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1" y="1278648"/>
            <a:ext cx="10785629" cy="6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9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AB89-CC82-4D3B-8840-FBFB31E1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44FE-47B6-4EA5-AEEC-ACC01ED5E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9F079-4AE4-4F15-A398-738B8520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800"/>
            <a:ext cx="12192000" cy="58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33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DC1-3534-4E8F-8E4B-A6E64F4D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3FD3-2CA7-46C8-8344-6A70EF73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6BC71-09D1-4AE3-853A-0C36A838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00" y="382881"/>
            <a:ext cx="12271899" cy="59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5F4-1E23-4DD6-95B1-7B08DAF0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C1EE-F77B-4A39-B5F1-908E1833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90177-3B45-4C20-918B-C30C8BB3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601"/>
            <a:ext cx="12192000" cy="60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5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E3BD-7427-4E04-BE45-EB85C198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F4AE-1C26-453A-A309-3A16D1F80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E1E66-7F06-42FE-94DD-95A19FFD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6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1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0EDB-4E66-450A-959B-0F11AB25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Allow the location and upload other       document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E7AF-EF93-4272-AE7B-C8B51482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60" y="1933868"/>
            <a:ext cx="10515600" cy="4351338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F043F-4C69-4EAB-A79E-4417943CA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1353800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0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CF08-C150-4873-A85E-26EEDA09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9B514-1A40-45E3-8088-4B317FDFD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D9E74-E86E-405E-87E7-6FA26E02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630"/>
            <a:ext cx="12192000" cy="5364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1B59F0-9154-4643-983E-780E12722059}"/>
                  </a:ext>
                </a:extLst>
              </p14:cNvPr>
              <p14:cNvContentPartPr/>
              <p14:nvPr/>
            </p14:nvContentPartPr>
            <p14:xfrm>
              <a:off x="5805273" y="1379793"/>
              <a:ext cx="423720" cy="38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1B59F0-9154-4643-983E-780E12722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7273" y="1362153"/>
                <a:ext cx="459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B9CA90-FC0F-44C0-B143-F56405FCE003}"/>
                  </a:ext>
                </a:extLst>
              </p14:cNvPr>
              <p14:cNvContentPartPr/>
              <p14:nvPr/>
            </p14:nvContentPartPr>
            <p14:xfrm>
              <a:off x="6764313" y="216567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B9CA90-FC0F-44C0-B143-F56405FCE0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6673" y="214803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86F0C0-8739-4399-BDE7-E2AA2310D7EA}"/>
                  </a:ext>
                </a:extLst>
              </p14:cNvPr>
              <p14:cNvContentPartPr/>
              <p14:nvPr/>
            </p14:nvContentPartPr>
            <p14:xfrm>
              <a:off x="7154913" y="138483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86F0C0-8739-4399-BDE7-E2AA2310D7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7273" y="136683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C31C1D-D86A-432A-8996-8D275685050F}"/>
                  </a:ext>
                </a:extLst>
              </p14:cNvPr>
              <p14:cNvContentPartPr/>
              <p14:nvPr/>
            </p14:nvContentPartPr>
            <p14:xfrm>
              <a:off x="7004073" y="1476633"/>
              <a:ext cx="360" cy="50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C31C1D-D86A-432A-8996-8D27568505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6073" y="1458633"/>
                <a:ext cx="360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311F2-0604-4CB1-90FA-828710681277}"/>
                  </a:ext>
                </a:extLst>
              </p14:cNvPr>
              <p14:cNvContentPartPr/>
              <p14:nvPr/>
            </p14:nvContentPartPr>
            <p14:xfrm>
              <a:off x="8942673" y="3931473"/>
              <a:ext cx="3272760" cy="9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311F2-0604-4CB1-90FA-828710681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25033" y="3913473"/>
                <a:ext cx="3308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288C9F-E536-4F4D-B47A-9142CE428C72}"/>
                  </a:ext>
                </a:extLst>
              </p14:cNvPr>
              <p14:cNvContentPartPr/>
              <p14:nvPr/>
            </p14:nvContentPartPr>
            <p14:xfrm>
              <a:off x="6045033" y="5868273"/>
              <a:ext cx="235800" cy="311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288C9F-E536-4F4D-B47A-9142CE428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27393" y="5850273"/>
                <a:ext cx="27144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815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BD19-F920-43B1-9B68-331D6010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the following term &amp; and declaration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C7D52-F980-427A-B38B-C7B4E96F3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D90CE-7A7B-4DBD-93F8-DC63C616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531" y="1539794"/>
            <a:ext cx="11230252" cy="57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3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13F6-6A28-40FA-8769-D98917DA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A363F-04D2-4146-AAFB-FA90BDE1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1186D-CC05-4ADD-ABE9-39DBC92C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481"/>
            <a:ext cx="12192000" cy="5762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5845F8-E009-4FDE-8EA4-837D6308C602}"/>
                  </a:ext>
                </a:extLst>
              </p14:cNvPr>
              <p14:cNvContentPartPr/>
              <p14:nvPr/>
            </p14:nvContentPartPr>
            <p14:xfrm>
              <a:off x="7290273" y="5210553"/>
              <a:ext cx="547560" cy="3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5845F8-E009-4FDE-8EA4-837D6308C6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633" y="5192913"/>
                <a:ext cx="583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AB1EAC-560D-4553-97F8-0CD999522195}"/>
                  </a:ext>
                </a:extLst>
              </p14:cNvPr>
              <p14:cNvContentPartPr/>
              <p14:nvPr/>
            </p14:nvContentPartPr>
            <p14:xfrm>
              <a:off x="4986273" y="2466993"/>
              <a:ext cx="8643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AB1EAC-560D-4553-97F8-0CD9995221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8273" y="2449353"/>
                <a:ext cx="900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8E1051-92EB-4CB4-B7FE-6AACB8F8BD63}"/>
                  </a:ext>
                </a:extLst>
              </p14:cNvPr>
              <p14:cNvContentPartPr/>
              <p14:nvPr/>
            </p14:nvContentPartPr>
            <p14:xfrm>
              <a:off x="2629713" y="3426033"/>
              <a:ext cx="1434960" cy="16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8E1051-92EB-4CB4-B7FE-6AACB8F8BD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2073" y="3408393"/>
                <a:ext cx="14706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B6F4FC-113A-4DAD-BFA2-664D528ADB55}"/>
                  </a:ext>
                </a:extLst>
              </p14:cNvPr>
              <p14:cNvContentPartPr/>
              <p14:nvPr/>
            </p14:nvContentPartPr>
            <p14:xfrm>
              <a:off x="5060073" y="5138193"/>
              <a:ext cx="901800" cy="181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B6F4FC-113A-4DAD-BFA2-664D528ADB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2073" y="5120553"/>
                <a:ext cx="937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AAAC28-BECF-416D-8FC4-059BB2562AF0}"/>
                  </a:ext>
                </a:extLst>
              </p14:cNvPr>
              <p14:cNvContentPartPr/>
              <p14:nvPr/>
            </p14:nvContentPartPr>
            <p14:xfrm>
              <a:off x="5038833" y="4624113"/>
              <a:ext cx="819000" cy="11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AAAC28-BECF-416D-8FC4-059BB2562A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21193" y="4606473"/>
                <a:ext cx="854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45ECB4-C04D-46E7-AD2A-5EAF82C330CC}"/>
                  </a:ext>
                </a:extLst>
              </p14:cNvPr>
              <p14:cNvContentPartPr/>
              <p14:nvPr/>
            </p14:nvContentPartPr>
            <p14:xfrm>
              <a:off x="7162473" y="4002753"/>
              <a:ext cx="83844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45ECB4-C04D-46E7-AD2A-5EAF82C330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4473" y="3985113"/>
                <a:ext cx="8740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0F507F-5321-4579-A7A2-B643270E4791}"/>
                  </a:ext>
                </a:extLst>
              </p14:cNvPr>
              <p14:cNvContentPartPr/>
              <p14:nvPr/>
            </p14:nvContentPartPr>
            <p14:xfrm>
              <a:off x="7439313" y="4666953"/>
              <a:ext cx="366840" cy="38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0F507F-5321-4579-A7A2-B643270E47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21313" y="4648953"/>
                <a:ext cx="40248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166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2DBE-4A8B-405C-AB76-C80D89CA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FB18-70CC-4D78-8662-1577DDD5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AF821-99C0-4A06-ADB9-C7B05EAEC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30" y="681037"/>
            <a:ext cx="12192000" cy="55430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F03CA9-8BBC-43E1-A3B4-FE8938ABE4D2}"/>
                  </a:ext>
                </a:extLst>
              </p14:cNvPr>
              <p14:cNvContentPartPr/>
              <p14:nvPr/>
            </p14:nvContentPartPr>
            <p14:xfrm>
              <a:off x="3261513" y="725673"/>
              <a:ext cx="709200" cy="21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F03CA9-8BBC-43E1-A3B4-FE8938ABE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873" y="708033"/>
                <a:ext cx="744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0485E0-636A-43FE-830C-5E52E92C8585}"/>
                  </a:ext>
                </a:extLst>
              </p14:cNvPr>
              <p14:cNvContentPartPr/>
              <p14:nvPr/>
            </p14:nvContentPartPr>
            <p14:xfrm>
              <a:off x="2676513" y="647913"/>
              <a:ext cx="1816920" cy="223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0485E0-636A-43FE-830C-5E52E92C85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8513" y="629913"/>
                <a:ext cx="18525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607C0-7ADA-48D7-B981-6F1EADCAF3B1}"/>
                  </a:ext>
                </a:extLst>
              </p14:cNvPr>
              <p14:cNvContentPartPr/>
              <p14:nvPr/>
            </p14:nvContentPartPr>
            <p14:xfrm>
              <a:off x="5744433" y="233913"/>
              <a:ext cx="714240" cy="106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607C0-7ADA-48D7-B981-6F1EADCAF3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6793" y="216273"/>
                <a:ext cx="74988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C68334-2F64-4A4C-B654-6E5868B09D0C}"/>
                  </a:ext>
                </a:extLst>
              </p14:cNvPr>
              <p14:cNvContentPartPr/>
              <p14:nvPr/>
            </p14:nvContentPartPr>
            <p14:xfrm>
              <a:off x="5823273" y="663753"/>
              <a:ext cx="704520" cy="69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C68334-2F64-4A4C-B654-6E5868B09D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5633" y="646113"/>
                <a:ext cx="74016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6D037C3-3EEE-4F4B-BA43-B854C973B596}"/>
                  </a:ext>
                </a:extLst>
              </p14:cNvPr>
              <p14:cNvContentPartPr/>
              <p14:nvPr/>
            </p14:nvContentPartPr>
            <p14:xfrm>
              <a:off x="3959193" y="2990073"/>
              <a:ext cx="383400" cy="54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6D037C3-3EEE-4F4B-BA43-B854C973B5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1193" y="2972073"/>
                <a:ext cx="41904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43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9F9-C7DD-4116-B1DE-F943AE90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       Open website  www.ifgl.info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A8331-662F-4EEA-9792-869922C20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3975"/>
            <a:ext cx="12192000" cy="5534025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6F46759-E18B-4AD5-B78E-FC955360B353}"/>
              </a:ext>
            </a:extLst>
          </p:cNvPr>
          <p:cNvSpPr/>
          <p:nvPr/>
        </p:nvSpPr>
        <p:spPr>
          <a:xfrm>
            <a:off x="8896350" y="1905000"/>
            <a:ext cx="323850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713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B371-DF43-4013-8630-E20E322B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</a:t>
            </a:r>
            <a:r>
              <a:rPr lang="en-US" dirty="0">
                <a:solidFill>
                  <a:srgbClr val="C00000"/>
                </a:solidFill>
              </a:rPr>
              <a:t>Let’s sign your Application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D771-961D-44CF-BA1C-6F6D51DF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D6C92-6848-47CC-8701-01A53BCB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1690688"/>
            <a:ext cx="12192000" cy="571034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D1B4FE8-378F-4751-80D1-09DC4E677304}"/>
              </a:ext>
            </a:extLst>
          </p:cNvPr>
          <p:cNvSpPr/>
          <p:nvPr/>
        </p:nvSpPr>
        <p:spPr>
          <a:xfrm>
            <a:off x="4110361" y="4385569"/>
            <a:ext cx="1198486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581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2FA6-ED44-4C48-8016-34CEC484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6CED-B9BD-4638-AED7-75495FCF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F4E78-C56C-4AFA-B44F-08B196EE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05"/>
            <a:ext cx="12192000" cy="57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2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B59D-25FD-4B43-A0B4-D0314AFD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C30D-C778-4FA4-BD7B-41383234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C85BA-0524-4425-B3BC-254F2EE8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08" y="681037"/>
            <a:ext cx="12192000" cy="54697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D54DEF-B08B-4792-9083-AC506BAA1995}"/>
                  </a:ext>
                </a:extLst>
              </p14:cNvPr>
              <p14:cNvContentPartPr/>
              <p14:nvPr/>
            </p14:nvContentPartPr>
            <p14:xfrm>
              <a:off x="4065393" y="3892593"/>
              <a:ext cx="799200" cy="12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D54DEF-B08B-4792-9083-AC506BAA19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7753" y="3874593"/>
                <a:ext cx="834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70EAF7-AF60-4129-9C0E-0A39CA5DDA44}"/>
                  </a:ext>
                </a:extLst>
              </p14:cNvPr>
              <p14:cNvContentPartPr/>
              <p14:nvPr/>
            </p14:nvContentPartPr>
            <p14:xfrm>
              <a:off x="3756153" y="3969633"/>
              <a:ext cx="952200" cy="13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70EAF7-AF60-4129-9C0E-0A39CA5DDA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8153" y="3951993"/>
                <a:ext cx="98784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589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9B73-5FB6-4A01-A1E9-2F795168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4BAE5-560A-4387-A2FC-6C793473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601E8-316B-4A7E-B26F-A9E175F4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972"/>
            <a:ext cx="12192000" cy="56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BED9-E456-48C6-BC83-76E9ABA9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CF57-469F-4A2A-BC66-A1404B12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129CC-9248-468A-A514-38D0B409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4917" y="365125"/>
            <a:ext cx="12192000" cy="60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7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A39F-F70F-4A9D-AB9F-35F335A9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36C71-3505-4A9F-9E00-D316DDF81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6887" y="1825625"/>
            <a:ext cx="6098225" cy="4351338"/>
          </a:xfrm>
        </p:spPr>
      </p:pic>
    </p:spTree>
    <p:extLst>
      <p:ext uri="{BB962C8B-B14F-4D97-AF65-F5344CB8AC3E}">
        <p14:creationId xmlns:p14="http://schemas.microsoft.com/office/powerpoint/2010/main" val="300225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1EBA-F127-4FAF-BBA6-97E5D5A8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sz="3600" dirty="0">
                <a:solidFill>
                  <a:srgbClr val="C00000"/>
                </a:solidFill>
              </a:rPr>
              <a:t>New registration page</a:t>
            </a:r>
            <a:endParaRPr lang="en-IN" sz="3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F3D53-D039-4205-B6A9-54B54987E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480" y="1825625"/>
            <a:ext cx="6659039" cy="4351338"/>
          </a:xfrm>
        </p:spPr>
      </p:pic>
    </p:spTree>
    <p:extLst>
      <p:ext uri="{BB962C8B-B14F-4D97-AF65-F5344CB8AC3E}">
        <p14:creationId xmlns:p14="http://schemas.microsoft.com/office/powerpoint/2010/main" val="93300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0D38-9EF9-40DC-B73C-42E53783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                        Click on ok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1163C-C607-426B-89DA-7F16F5303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511" y="1886560"/>
            <a:ext cx="5966977" cy="4229467"/>
          </a:xfrm>
        </p:spPr>
      </p:pic>
    </p:spTree>
    <p:extLst>
      <p:ext uri="{BB962C8B-B14F-4D97-AF65-F5344CB8AC3E}">
        <p14:creationId xmlns:p14="http://schemas.microsoft.com/office/powerpoint/2010/main" val="268958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1422-98F7-41B8-AB7B-DFDDA58D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7C43491-22AC-4AFE-88F6-D8DCFF9EB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049" y="1856078"/>
            <a:ext cx="7635902" cy="4290432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354E02-8417-4786-B6CA-B5DC8A18545E}"/>
              </a:ext>
            </a:extLst>
          </p:cNvPr>
          <p:cNvGrpSpPr/>
          <p:nvPr/>
        </p:nvGrpSpPr>
        <p:grpSpPr>
          <a:xfrm>
            <a:off x="2494353" y="878673"/>
            <a:ext cx="360" cy="360"/>
            <a:chOff x="2494353" y="878673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96D617-D7CA-4C9C-A2F2-72E6AD5430C2}"/>
                    </a:ext>
                  </a:extLst>
                </p14:cNvPr>
                <p14:cNvContentPartPr/>
                <p14:nvPr/>
              </p14:nvContentPartPr>
              <p14:xfrm>
                <a:off x="2494353" y="87867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96D617-D7CA-4C9C-A2F2-72E6AD5430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76713" y="77067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D704AB-49E9-4B2C-A418-7619B5E55003}"/>
                    </a:ext>
                  </a:extLst>
                </p14:cNvPr>
                <p14:cNvContentPartPr/>
                <p14:nvPr/>
              </p14:nvContentPartPr>
              <p14:xfrm>
                <a:off x="2494353" y="878673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D704AB-49E9-4B2C-A418-7619B5E550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76713" y="77067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C9DF4F-8022-49E0-89F1-3F09D253DD20}"/>
                  </a:ext>
                </a:extLst>
              </p14:cNvPr>
              <p14:cNvContentPartPr/>
              <p14:nvPr/>
            </p14:nvContentPartPr>
            <p14:xfrm>
              <a:off x="3967833" y="842673"/>
              <a:ext cx="39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C9DF4F-8022-49E0-89F1-3F09D253DD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9833" y="735033"/>
                <a:ext cx="3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7CE8BE-2CBD-4E99-84E8-148057E13BA1}"/>
                  </a:ext>
                </a:extLst>
              </p14:cNvPr>
              <p14:cNvContentPartPr/>
              <p14:nvPr/>
            </p14:nvContentPartPr>
            <p14:xfrm>
              <a:off x="3018153" y="55899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7CE8BE-2CBD-4E99-84E8-148057E13B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0513" y="450993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7733B-C502-4E85-A047-1D90BFC6D1C6}"/>
              </a:ext>
            </a:extLst>
          </p:cNvPr>
          <p:cNvGrpSpPr/>
          <p:nvPr/>
        </p:nvGrpSpPr>
        <p:grpSpPr>
          <a:xfrm>
            <a:off x="2982513" y="620913"/>
            <a:ext cx="360" cy="360"/>
            <a:chOff x="2982513" y="620913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8753FC-F766-4A4A-915B-2BABFF541C86}"/>
                    </a:ext>
                  </a:extLst>
                </p14:cNvPr>
                <p14:cNvContentPartPr/>
                <p14:nvPr/>
              </p14:nvContentPartPr>
              <p14:xfrm>
                <a:off x="2982513" y="62091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8753FC-F766-4A4A-915B-2BABFF541C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4873" y="51327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4EF63B-763C-4730-BCE1-04671146C69E}"/>
                    </a:ext>
                  </a:extLst>
                </p14:cNvPr>
                <p14:cNvContentPartPr/>
                <p14:nvPr/>
              </p14:nvContentPartPr>
              <p14:xfrm>
                <a:off x="2982513" y="62091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4EF63B-763C-4730-BCE1-04671146C6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4873" y="51327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A25686-D15D-4CE8-9195-849112D85834}"/>
                    </a:ext>
                  </a:extLst>
                </p14:cNvPr>
                <p14:cNvContentPartPr/>
                <p14:nvPr/>
              </p14:nvContentPartPr>
              <p14:xfrm>
                <a:off x="2982513" y="62091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A25686-D15D-4CE8-9195-849112D858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4873" y="51327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8D2375-E86F-4456-9853-42D8268BAF82}"/>
              </a:ext>
            </a:extLst>
          </p:cNvPr>
          <p:cNvGrpSpPr/>
          <p:nvPr/>
        </p:nvGrpSpPr>
        <p:grpSpPr>
          <a:xfrm>
            <a:off x="4216593" y="1073793"/>
            <a:ext cx="360" cy="360"/>
            <a:chOff x="4216593" y="1073793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27F7EA-B0A0-472D-9721-BDDA931E38B0}"/>
                    </a:ext>
                  </a:extLst>
                </p14:cNvPr>
                <p14:cNvContentPartPr/>
                <p14:nvPr/>
              </p14:nvContentPartPr>
              <p14:xfrm>
                <a:off x="4216593" y="107379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27F7EA-B0A0-472D-9721-BDDA931E38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8593" y="96615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BBF9C4-C0EC-4F5E-A6C3-54BF8F9FDD0B}"/>
                    </a:ext>
                  </a:extLst>
                </p14:cNvPr>
                <p14:cNvContentPartPr/>
                <p14:nvPr/>
              </p14:nvContentPartPr>
              <p14:xfrm>
                <a:off x="4216593" y="1073793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BBF9C4-C0EC-4F5E-A6C3-54BF8F9FDD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8593" y="96615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377F5B-8F7D-4BBF-A52C-417977EF48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99976" y="842673"/>
            <a:ext cx="4823878" cy="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9FC1-0DAA-4432-8636-3E44624D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After successful verification of OTP(If your KYC already done)  client will move to PAN Verification page where we have integrated two services : 1) PAN verification with ITD 2) KYC status for Mentioned PAN 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92EAD0-7EA7-47BF-B62A-0E26B591D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698466"/>
            <a:ext cx="9896475" cy="49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8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A1D8-BE88-4651-B1F3-8873D2E1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BD37-7BF9-46EA-B3FB-B5873F58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F4436-E3CA-4B5A-B8A2-87FFABB0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300"/>
            <a:ext cx="12192000" cy="57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128</Words>
  <Application>Microsoft Office PowerPoint</Application>
  <PresentationFormat>Widescreen</PresentationFormat>
  <Paragraphs>14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Algerian</vt:lpstr>
      <vt:lpstr>Arial</vt:lpstr>
      <vt:lpstr>Calibri</vt:lpstr>
      <vt:lpstr>Calibri Light</vt:lpstr>
      <vt:lpstr>Office Theme</vt:lpstr>
      <vt:lpstr>Welcome to ifgl</vt:lpstr>
      <vt:lpstr>PowerPoint Presentation</vt:lpstr>
      <vt:lpstr>           For online account opening you need following document :-</vt:lpstr>
      <vt:lpstr>                Open website  www.ifgl.info</vt:lpstr>
      <vt:lpstr>                     New registration page</vt:lpstr>
      <vt:lpstr>                                 Click on ok</vt:lpstr>
      <vt:lpstr>PowerPoint Presentation</vt:lpstr>
      <vt:lpstr>After successful verification of OTP(If your KYC already done)  client will move to PAN Verification page where we have integrated two services : 1) PAN verification with ITD 2) KYC status for Mentioned PAN </vt:lpstr>
      <vt:lpstr>PowerPoint Presentation</vt:lpstr>
      <vt:lpstr>                        Check your email &amp; verify your email id </vt:lpstr>
      <vt:lpstr>Note: If your KYC not done than you will get this page on your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Let’s Capture Your Bank Details</vt:lpstr>
      <vt:lpstr>PowerPoint Presentation</vt:lpstr>
      <vt:lpstr>PowerPoint Presentation</vt:lpstr>
      <vt:lpstr>PowerPoint Presentation</vt:lpstr>
      <vt:lpstr>PowerPoint Presentation</vt:lpstr>
      <vt:lpstr>Allow the location and upload other       document</vt:lpstr>
      <vt:lpstr>PowerPoint Presentation</vt:lpstr>
      <vt:lpstr>Read the following term &amp; and declaration</vt:lpstr>
      <vt:lpstr>PowerPoint Presentation</vt:lpstr>
      <vt:lpstr>PowerPoint Presentation</vt:lpstr>
      <vt:lpstr>          Let’s sign your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ifgl</dc:title>
  <dc:creator>ashutosh kumar</dc:creator>
  <cp:lastModifiedBy>ashutosh kumar</cp:lastModifiedBy>
  <cp:revision>18</cp:revision>
  <dcterms:created xsi:type="dcterms:W3CDTF">2023-08-12T04:40:42Z</dcterms:created>
  <dcterms:modified xsi:type="dcterms:W3CDTF">2023-08-13T13:31:38Z</dcterms:modified>
</cp:coreProperties>
</file>